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18"/>
  </p:notesMasterIdLst>
  <p:sldIdLst>
    <p:sldId id="256" r:id="rId2"/>
    <p:sldId id="257" r:id="rId3"/>
    <p:sldId id="264" r:id="rId4"/>
    <p:sldId id="258" r:id="rId5"/>
    <p:sldId id="265" r:id="rId6"/>
    <p:sldId id="266" r:id="rId7"/>
    <p:sldId id="267" r:id="rId8"/>
    <p:sldId id="268" r:id="rId9"/>
    <p:sldId id="269" r:id="rId10"/>
    <p:sldId id="270" r:id="rId11"/>
    <p:sldId id="261" r:id="rId12"/>
    <p:sldId id="271" r:id="rId13"/>
    <p:sldId id="262" r:id="rId14"/>
    <p:sldId id="272" r:id="rId15"/>
    <p:sldId id="263"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64975" autoAdjust="0"/>
  </p:normalViewPr>
  <p:slideViewPr>
    <p:cSldViewPr snapToGrid="0">
      <p:cViewPr varScale="1">
        <p:scale>
          <a:sx n="63" d="100"/>
          <a:sy n="63" d="100"/>
        </p:scale>
        <p:origin x="1877"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3F153F-C245-4ADE-9E64-506F474B468E}" type="datetimeFigureOut">
              <a:rPr lang="zh-TW" altLang="en-US" smtClean="0"/>
              <a:t>2024/10/29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DD2B93-8B5A-4CD3-ACCB-BD81546C1A76}" type="slidenum">
              <a:rPr lang="zh-TW" altLang="en-US" smtClean="0"/>
              <a:t>‹#›</a:t>
            </a:fld>
            <a:endParaRPr lang="zh-TW" altLang="en-US"/>
          </a:p>
        </p:txBody>
      </p:sp>
    </p:spTree>
    <p:extLst>
      <p:ext uri="{BB962C8B-B14F-4D97-AF65-F5344CB8AC3E}">
        <p14:creationId xmlns:p14="http://schemas.microsoft.com/office/powerpoint/2010/main" val="1458982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 male character with silver-white hair, blue eyes, wearing a black and white hoodie with a futuristic design, standing confidently with a laptop in hand. He is at an outdoor tech event, with booths and other students in the background. The atmosphere is lively, and the character is excited, looking forward to the upcoming team competition.</a:t>
            </a:r>
            <a:endParaRPr lang="zh-TW" altLang="en-US" dirty="0"/>
          </a:p>
        </p:txBody>
      </p:sp>
      <p:sp>
        <p:nvSpPr>
          <p:cNvPr id="4" name="投影片編號版面配置區 3"/>
          <p:cNvSpPr>
            <a:spLocks noGrp="1"/>
          </p:cNvSpPr>
          <p:nvPr>
            <p:ph type="sldNum" sz="quarter" idx="5"/>
          </p:nvPr>
        </p:nvSpPr>
        <p:spPr/>
        <p:txBody>
          <a:bodyPr/>
          <a:lstStyle/>
          <a:p>
            <a:fld id="{13DD2B93-8B5A-4CD3-ACCB-BD81546C1A76}" type="slidenum">
              <a:rPr lang="zh-TW" altLang="en-US" smtClean="0"/>
              <a:t>2</a:t>
            </a:fld>
            <a:endParaRPr lang="zh-TW" altLang="en-US"/>
          </a:p>
        </p:txBody>
      </p:sp>
    </p:spTree>
    <p:extLst>
      <p:ext uri="{BB962C8B-B14F-4D97-AF65-F5344CB8AC3E}">
        <p14:creationId xmlns:p14="http://schemas.microsoft.com/office/powerpoint/2010/main" val="1336163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male character with silver-white hair, blue eyes, wearing a black and white hoodie with a futuristic design, sits with a concerned expression in front of his laptop. The screen shows an error or a slow-running AI model. His teammates around him are also worried, glancing at each other, while the character tries to think of a solution, indicating a technical issue causing stress.</a:t>
            </a:r>
            <a:endParaRPr lang="zh-TW" altLang="en-US" dirty="0"/>
          </a:p>
        </p:txBody>
      </p:sp>
      <p:sp>
        <p:nvSpPr>
          <p:cNvPr id="4" name="投影片編號版面配置區 3"/>
          <p:cNvSpPr>
            <a:spLocks noGrp="1"/>
          </p:cNvSpPr>
          <p:nvPr>
            <p:ph type="sldNum" sz="quarter" idx="5"/>
          </p:nvPr>
        </p:nvSpPr>
        <p:spPr/>
        <p:txBody>
          <a:bodyPr/>
          <a:lstStyle/>
          <a:p>
            <a:fld id="{13DD2B93-8B5A-4CD3-ACCB-BD81546C1A76}" type="slidenum">
              <a:rPr lang="zh-TW" altLang="en-US" smtClean="0"/>
              <a:t>11</a:t>
            </a:fld>
            <a:endParaRPr lang="zh-TW" altLang="en-US"/>
          </a:p>
        </p:txBody>
      </p:sp>
    </p:spTree>
    <p:extLst>
      <p:ext uri="{BB962C8B-B14F-4D97-AF65-F5344CB8AC3E}">
        <p14:creationId xmlns:p14="http://schemas.microsoft.com/office/powerpoint/2010/main" val="1258031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male character with silver-white hair, blue eyes, wearing a black and white hoodie with a futuristic design, sits with a concerned expression in front of his laptop. The screen shows an error or a slow-running AI model. His teammates around him are also worried, glancing at each other, while the character tries to think of a solution, indicating a technical issue causing stress.</a:t>
            </a:r>
            <a:endParaRPr lang="zh-TW" altLang="en-US" dirty="0"/>
          </a:p>
        </p:txBody>
      </p:sp>
      <p:sp>
        <p:nvSpPr>
          <p:cNvPr id="4" name="投影片編號版面配置區 3"/>
          <p:cNvSpPr>
            <a:spLocks noGrp="1"/>
          </p:cNvSpPr>
          <p:nvPr>
            <p:ph type="sldNum" sz="quarter" idx="5"/>
          </p:nvPr>
        </p:nvSpPr>
        <p:spPr/>
        <p:txBody>
          <a:bodyPr/>
          <a:lstStyle/>
          <a:p>
            <a:fld id="{13DD2B93-8B5A-4CD3-ACCB-BD81546C1A76}" type="slidenum">
              <a:rPr lang="zh-TW" altLang="en-US" smtClean="0"/>
              <a:t>12</a:t>
            </a:fld>
            <a:endParaRPr lang="zh-TW" altLang="en-US"/>
          </a:p>
        </p:txBody>
      </p:sp>
    </p:spTree>
    <p:extLst>
      <p:ext uri="{BB962C8B-B14F-4D97-AF65-F5344CB8AC3E}">
        <p14:creationId xmlns:p14="http://schemas.microsoft.com/office/powerpoint/2010/main" val="1252633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male character with silver-white hair, blue eyes, wearing a black and white hoodie with a futuristic design, every with a </a:t>
            </a:r>
            <a:r>
              <a:rPr lang="en-US" altLang="zh-TW" dirty="0" err="1"/>
              <a:t>laptio</a:t>
            </a:r>
            <a:r>
              <a:rPr lang="en-US" altLang="zh-TW" dirty="0"/>
              <a:t>, now gathered with his teammates in a brainstorming session, everyone engaged and actively discussing the problem. The character looks determined, pointing to a flowchart or some code on the whiteboard. The mood is serious but hopeful as the team works together on the solution.</a:t>
            </a:r>
            <a:endParaRPr lang="zh-TW" altLang="en-US" dirty="0"/>
          </a:p>
        </p:txBody>
      </p:sp>
      <p:sp>
        <p:nvSpPr>
          <p:cNvPr id="4" name="投影片編號版面配置區 3"/>
          <p:cNvSpPr>
            <a:spLocks noGrp="1"/>
          </p:cNvSpPr>
          <p:nvPr>
            <p:ph type="sldNum" sz="quarter" idx="5"/>
          </p:nvPr>
        </p:nvSpPr>
        <p:spPr/>
        <p:txBody>
          <a:bodyPr/>
          <a:lstStyle/>
          <a:p>
            <a:fld id="{13DD2B93-8B5A-4CD3-ACCB-BD81546C1A76}" type="slidenum">
              <a:rPr lang="zh-TW" altLang="en-US" smtClean="0"/>
              <a:t>13</a:t>
            </a:fld>
            <a:endParaRPr lang="zh-TW" altLang="en-US"/>
          </a:p>
        </p:txBody>
      </p:sp>
    </p:spTree>
    <p:extLst>
      <p:ext uri="{BB962C8B-B14F-4D97-AF65-F5344CB8AC3E}">
        <p14:creationId xmlns:p14="http://schemas.microsoft.com/office/powerpoint/2010/main" val="3007590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male character with silver-white hair, blue eyes, wearing a black and white hoodie with a futuristic design, every with a </a:t>
            </a:r>
            <a:r>
              <a:rPr lang="en-US" altLang="zh-TW" dirty="0" err="1"/>
              <a:t>laptio</a:t>
            </a:r>
            <a:r>
              <a:rPr lang="en-US" altLang="zh-TW" dirty="0"/>
              <a:t>, now gathered with his teammates in a brainstorming session, everyone engaged and actively discussing the problem. The character looks determined, pointing to a flowchart or some code on the whiteboard. The mood is serious but hopeful as the team works together on the solution.</a:t>
            </a:r>
          </a:p>
          <a:p>
            <a:endParaRPr lang="en-US" altLang="zh-TW" dirty="0"/>
          </a:p>
          <a:p>
            <a:r>
              <a:rPr lang="en-US" altLang="zh-TW" dirty="0"/>
              <a:t>Create a close-up image of a character's hand energetically typing on a laptop keyboard. The hand should show dynamic movement, emphasizing speed and intensity. The background should be slightly blurred to highlight the action of typing. The hand should be illustrated in a vibrant anime style, with detailed features and a youthful appearance, capturing the determination and focus of the character.</a:t>
            </a:r>
            <a:endParaRPr lang="zh-TW" altLang="en-US" dirty="0"/>
          </a:p>
        </p:txBody>
      </p:sp>
      <p:sp>
        <p:nvSpPr>
          <p:cNvPr id="4" name="投影片編號版面配置區 3"/>
          <p:cNvSpPr>
            <a:spLocks noGrp="1"/>
          </p:cNvSpPr>
          <p:nvPr>
            <p:ph type="sldNum" sz="quarter" idx="5"/>
          </p:nvPr>
        </p:nvSpPr>
        <p:spPr/>
        <p:txBody>
          <a:bodyPr/>
          <a:lstStyle/>
          <a:p>
            <a:fld id="{13DD2B93-8B5A-4CD3-ACCB-BD81546C1A76}" type="slidenum">
              <a:rPr lang="zh-TW" altLang="en-US" smtClean="0"/>
              <a:t>14</a:t>
            </a:fld>
            <a:endParaRPr lang="zh-TW" altLang="en-US"/>
          </a:p>
        </p:txBody>
      </p:sp>
    </p:spTree>
    <p:extLst>
      <p:ext uri="{BB962C8B-B14F-4D97-AF65-F5344CB8AC3E}">
        <p14:creationId xmlns:p14="http://schemas.microsoft.com/office/powerpoint/2010/main" val="2472629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male character with silver-white hair, blue eyes, wearing a black and white hoodie with a futuristic design, sits back in a chair with a relieved expression, surrounded by his teammates. Everyone is sitting, smiling, or leaning back in their chairs, looking tired but satisfied. Laptops and papers are scattered on the table in front of them, indicating their hard work is finally done. The atmosphere is calm and relaxed, with the background showing a quiet classroom or project workspace.</a:t>
            </a:r>
            <a:endParaRPr lang="zh-TW" altLang="en-US" dirty="0"/>
          </a:p>
        </p:txBody>
      </p:sp>
      <p:sp>
        <p:nvSpPr>
          <p:cNvPr id="4" name="投影片編號版面配置區 3"/>
          <p:cNvSpPr>
            <a:spLocks noGrp="1"/>
          </p:cNvSpPr>
          <p:nvPr>
            <p:ph type="sldNum" sz="quarter" idx="5"/>
          </p:nvPr>
        </p:nvSpPr>
        <p:spPr/>
        <p:txBody>
          <a:bodyPr/>
          <a:lstStyle/>
          <a:p>
            <a:fld id="{13DD2B93-8B5A-4CD3-ACCB-BD81546C1A76}" type="slidenum">
              <a:rPr lang="zh-TW" altLang="en-US" smtClean="0"/>
              <a:t>15</a:t>
            </a:fld>
            <a:endParaRPr lang="zh-TW" altLang="en-US"/>
          </a:p>
        </p:txBody>
      </p:sp>
    </p:spTree>
    <p:extLst>
      <p:ext uri="{BB962C8B-B14F-4D97-AF65-F5344CB8AC3E}">
        <p14:creationId xmlns:p14="http://schemas.microsoft.com/office/powerpoint/2010/main" val="4093020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male character with silver-white hair, blue eyes, wearing a black and white hoodie with a futuristic design, stands smiling with his teammates next to their finished AI system, which is displayed on a large screen. The atmosphere is celebratory but calm, with everyone looking proud of their work. The background shows the event hall with other participants and judges, signifying the conclusion of the competition.</a:t>
            </a:r>
            <a:endParaRPr lang="zh-TW" altLang="en-US" dirty="0"/>
          </a:p>
        </p:txBody>
      </p:sp>
      <p:sp>
        <p:nvSpPr>
          <p:cNvPr id="4" name="投影片編號版面配置區 3"/>
          <p:cNvSpPr>
            <a:spLocks noGrp="1"/>
          </p:cNvSpPr>
          <p:nvPr>
            <p:ph type="sldNum" sz="quarter" idx="5"/>
          </p:nvPr>
        </p:nvSpPr>
        <p:spPr/>
        <p:txBody>
          <a:bodyPr/>
          <a:lstStyle/>
          <a:p>
            <a:fld id="{13DD2B93-8B5A-4CD3-ACCB-BD81546C1A76}" type="slidenum">
              <a:rPr lang="zh-TW" altLang="en-US" smtClean="0"/>
              <a:t>16</a:t>
            </a:fld>
            <a:endParaRPr lang="zh-TW" altLang="en-US"/>
          </a:p>
        </p:txBody>
      </p:sp>
    </p:spTree>
    <p:extLst>
      <p:ext uri="{BB962C8B-B14F-4D97-AF65-F5344CB8AC3E}">
        <p14:creationId xmlns:p14="http://schemas.microsoft.com/office/powerpoint/2010/main" val="3146144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 male character with silver-white hair, blue eyes, wearing a black and white hoodie with a futuristic design, standing confidently with a laptop in hand. He is at an outdoor tech event, with booths and other students in the background. The atmosphere is lively, and the character is excited, looking forward to the upcoming team competition.</a:t>
            </a:r>
          </a:p>
          <a:p>
            <a:endParaRPr lang="en-US" altLang="zh-TW" dirty="0"/>
          </a:p>
          <a:p>
            <a:r>
              <a:rPr lang="en-US" altLang="zh-TW" dirty="0"/>
              <a:t>Create a detailed anime-style trophy, featuring intricate designs and bright colors. The trophy should be ornate, with decorative elements such as stars and ribbons. It should have a glossy finish that reflects light, emphasizing its shiny surface. The trophy stands prominently without any background, allowing the focus to be solely on its design.</a:t>
            </a:r>
            <a:endParaRPr lang="zh-TW" altLang="en-US" dirty="0"/>
          </a:p>
        </p:txBody>
      </p:sp>
      <p:sp>
        <p:nvSpPr>
          <p:cNvPr id="4" name="投影片編號版面配置區 3"/>
          <p:cNvSpPr>
            <a:spLocks noGrp="1"/>
          </p:cNvSpPr>
          <p:nvPr>
            <p:ph type="sldNum" sz="quarter" idx="5"/>
          </p:nvPr>
        </p:nvSpPr>
        <p:spPr/>
        <p:txBody>
          <a:bodyPr/>
          <a:lstStyle/>
          <a:p>
            <a:fld id="{13DD2B93-8B5A-4CD3-ACCB-BD81546C1A76}" type="slidenum">
              <a:rPr lang="zh-TW" altLang="en-US" smtClean="0"/>
              <a:t>3</a:t>
            </a:fld>
            <a:endParaRPr lang="zh-TW" altLang="en-US"/>
          </a:p>
        </p:txBody>
      </p:sp>
    </p:spTree>
    <p:extLst>
      <p:ext uri="{BB962C8B-B14F-4D97-AF65-F5344CB8AC3E}">
        <p14:creationId xmlns:p14="http://schemas.microsoft.com/office/powerpoint/2010/main" val="2704870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male character with silver-white hair, blue eyes, wearing a black and white hoodie with a futuristic design, sits in a room with a diverse group of students, each appearing frustrated or disagreeing during a discussion. The character has a slightly frustrated look as he tries to listen to multiple conflicting ideas, with a whiteboard behind them showing incomplete plans.</a:t>
            </a:r>
            <a:endParaRPr lang="zh-TW" altLang="en-US" dirty="0"/>
          </a:p>
        </p:txBody>
      </p:sp>
      <p:sp>
        <p:nvSpPr>
          <p:cNvPr id="4" name="投影片編號版面配置區 3"/>
          <p:cNvSpPr>
            <a:spLocks noGrp="1"/>
          </p:cNvSpPr>
          <p:nvPr>
            <p:ph type="sldNum" sz="quarter" idx="5"/>
          </p:nvPr>
        </p:nvSpPr>
        <p:spPr/>
        <p:txBody>
          <a:bodyPr/>
          <a:lstStyle/>
          <a:p>
            <a:fld id="{13DD2B93-8B5A-4CD3-ACCB-BD81546C1A76}" type="slidenum">
              <a:rPr lang="zh-TW" altLang="en-US" smtClean="0"/>
              <a:t>4</a:t>
            </a:fld>
            <a:endParaRPr lang="zh-TW" altLang="en-US"/>
          </a:p>
        </p:txBody>
      </p:sp>
    </p:spTree>
    <p:extLst>
      <p:ext uri="{BB962C8B-B14F-4D97-AF65-F5344CB8AC3E}">
        <p14:creationId xmlns:p14="http://schemas.microsoft.com/office/powerpoint/2010/main" val="3233107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male character with silver-white hair, blue eyes, wearing a black and white hoodie with a futuristic design, sits in a room with a diverse group of students, each appearing frustrated or disagreeing during a discussion. The character has a slightly frustrated look as he tries to listen to multiple conflicting ideas, with a whiteboard behind them showing incomplete plans.</a:t>
            </a:r>
            <a:endParaRPr lang="zh-TW" altLang="en-US" dirty="0"/>
          </a:p>
        </p:txBody>
      </p:sp>
      <p:sp>
        <p:nvSpPr>
          <p:cNvPr id="4" name="投影片編號版面配置區 3"/>
          <p:cNvSpPr>
            <a:spLocks noGrp="1"/>
          </p:cNvSpPr>
          <p:nvPr>
            <p:ph type="sldNum" sz="quarter" idx="5"/>
          </p:nvPr>
        </p:nvSpPr>
        <p:spPr/>
        <p:txBody>
          <a:bodyPr/>
          <a:lstStyle/>
          <a:p>
            <a:fld id="{13DD2B93-8B5A-4CD3-ACCB-BD81546C1A76}" type="slidenum">
              <a:rPr lang="zh-TW" altLang="en-US" smtClean="0"/>
              <a:t>5</a:t>
            </a:fld>
            <a:endParaRPr lang="zh-TW" altLang="en-US"/>
          </a:p>
        </p:txBody>
      </p:sp>
    </p:spTree>
    <p:extLst>
      <p:ext uri="{BB962C8B-B14F-4D97-AF65-F5344CB8AC3E}">
        <p14:creationId xmlns:p14="http://schemas.microsoft.com/office/powerpoint/2010/main" val="531648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male character with silver-white hair, blue eyes, wearing a black and white hoodie with a futuristic design, sits in a room with a diverse group of students, each appearing frustrated or disagreeing during a discussion. The character has a slightly frustrated look as he tries to listen to multiple conflicting ideas, with a whiteboard behind them showing incomplete plans.</a:t>
            </a:r>
            <a:endParaRPr lang="zh-TW" altLang="en-US" dirty="0"/>
          </a:p>
        </p:txBody>
      </p:sp>
      <p:sp>
        <p:nvSpPr>
          <p:cNvPr id="4" name="投影片編號版面配置區 3"/>
          <p:cNvSpPr>
            <a:spLocks noGrp="1"/>
          </p:cNvSpPr>
          <p:nvPr>
            <p:ph type="sldNum" sz="quarter" idx="5"/>
          </p:nvPr>
        </p:nvSpPr>
        <p:spPr/>
        <p:txBody>
          <a:bodyPr/>
          <a:lstStyle/>
          <a:p>
            <a:fld id="{13DD2B93-8B5A-4CD3-ACCB-BD81546C1A76}" type="slidenum">
              <a:rPr lang="zh-TW" altLang="en-US" smtClean="0"/>
              <a:t>6</a:t>
            </a:fld>
            <a:endParaRPr lang="zh-TW" altLang="en-US"/>
          </a:p>
        </p:txBody>
      </p:sp>
    </p:spTree>
    <p:extLst>
      <p:ext uri="{BB962C8B-B14F-4D97-AF65-F5344CB8AC3E}">
        <p14:creationId xmlns:p14="http://schemas.microsoft.com/office/powerpoint/2010/main" val="377556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male character with silver-white hair, blue eyes, wearing a black and white hoodie with a futuristic design, standing up at a table surrounded by his teammates with different design, showing them a digital framework on his laptop. His face is focused and confident, while his teammates are starting to nod and engage with his ideas. The background shows the classroom filled with tech equipment, emphasizing the collaborative atmosphere.</a:t>
            </a:r>
            <a:endParaRPr lang="zh-TW" altLang="en-US" dirty="0"/>
          </a:p>
        </p:txBody>
      </p:sp>
      <p:sp>
        <p:nvSpPr>
          <p:cNvPr id="4" name="投影片編號版面配置區 3"/>
          <p:cNvSpPr>
            <a:spLocks noGrp="1"/>
          </p:cNvSpPr>
          <p:nvPr>
            <p:ph type="sldNum" sz="quarter" idx="5"/>
          </p:nvPr>
        </p:nvSpPr>
        <p:spPr/>
        <p:txBody>
          <a:bodyPr/>
          <a:lstStyle/>
          <a:p>
            <a:fld id="{13DD2B93-8B5A-4CD3-ACCB-BD81546C1A76}" type="slidenum">
              <a:rPr lang="zh-TW" altLang="en-US" smtClean="0"/>
              <a:t>7</a:t>
            </a:fld>
            <a:endParaRPr lang="zh-TW" altLang="en-US"/>
          </a:p>
        </p:txBody>
      </p:sp>
    </p:spTree>
    <p:extLst>
      <p:ext uri="{BB962C8B-B14F-4D97-AF65-F5344CB8AC3E}">
        <p14:creationId xmlns:p14="http://schemas.microsoft.com/office/powerpoint/2010/main" val="889959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male character with silver-white hair, blue eyes, wearing a black and white hoodie with a futuristic design, standing up at a table surrounded by his teammates with different design, showing them a digital framework on his laptop. His face is focused and confident, while his teammates are starting to nod and engage with his ideas. The background shows the classroom filled with tech equipment, emphasizing the collaborative atmosphere.</a:t>
            </a:r>
            <a:endParaRPr lang="zh-TW" altLang="en-US" dirty="0"/>
          </a:p>
        </p:txBody>
      </p:sp>
      <p:sp>
        <p:nvSpPr>
          <p:cNvPr id="4" name="投影片編號版面配置區 3"/>
          <p:cNvSpPr>
            <a:spLocks noGrp="1"/>
          </p:cNvSpPr>
          <p:nvPr>
            <p:ph type="sldNum" sz="quarter" idx="5"/>
          </p:nvPr>
        </p:nvSpPr>
        <p:spPr/>
        <p:txBody>
          <a:bodyPr/>
          <a:lstStyle/>
          <a:p>
            <a:fld id="{13DD2B93-8B5A-4CD3-ACCB-BD81546C1A76}" type="slidenum">
              <a:rPr lang="zh-TW" altLang="en-US" smtClean="0"/>
              <a:t>8</a:t>
            </a:fld>
            <a:endParaRPr lang="zh-TW" altLang="en-US"/>
          </a:p>
        </p:txBody>
      </p:sp>
    </p:spTree>
    <p:extLst>
      <p:ext uri="{BB962C8B-B14F-4D97-AF65-F5344CB8AC3E}">
        <p14:creationId xmlns:p14="http://schemas.microsoft.com/office/powerpoint/2010/main" val="920316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male character with silver-white hair, blue eyes, wearing a black and white hoodie with a futuristic design, stands with his team in front of a partially completed AI system on a large screen. The teammates are now smiling and working efficiently together, while the character looks relieved but still focused. The atmosphere is productive and positive, with the sense of progress in the air.</a:t>
            </a:r>
            <a:endParaRPr lang="zh-TW" altLang="en-US" dirty="0"/>
          </a:p>
        </p:txBody>
      </p:sp>
      <p:sp>
        <p:nvSpPr>
          <p:cNvPr id="4" name="投影片編號版面配置區 3"/>
          <p:cNvSpPr>
            <a:spLocks noGrp="1"/>
          </p:cNvSpPr>
          <p:nvPr>
            <p:ph type="sldNum" sz="quarter" idx="5"/>
          </p:nvPr>
        </p:nvSpPr>
        <p:spPr/>
        <p:txBody>
          <a:bodyPr/>
          <a:lstStyle/>
          <a:p>
            <a:fld id="{13DD2B93-8B5A-4CD3-ACCB-BD81546C1A76}" type="slidenum">
              <a:rPr lang="zh-TW" altLang="en-US" smtClean="0"/>
              <a:t>9</a:t>
            </a:fld>
            <a:endParaRPr lang="zh-TW" altLang="en-US"/>
          </a:p>
        </p:txBody>
      </p:sp>
    </p:spTree>
    <p:extLst>
      <p:ext uri="{BB962C8B-B14F-4D97-AF65-F5344CB8AC3E}">
        <p14:creationId xmlns:p14="http://schemas.microsoft.com/office/powerpoint/2010/main" val="4077571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male character with silver-white hair, blue eyes, wearing a black and white hoodie with a futuristic design, stands with his team in front of a partially completed AI system on a large screen. The teammates are now smiling and working efficiently together, while the character looks relieved but still focused. The atmosphere is productive and positive, with the sense of progress in the air.</a:t>
            </a:r>
            <a:endParaRPr lang="zh-TW" altLang="en-US" dirty="0"/>
          </a:p>
        </p:txBody>
      </p:sp>
      <p:sp>
        <p:nvSpPr>
          <p:cNvPr id="4" name="投影片編號版面配置區 3"/>
          <p:cNvSpPr>
            <a:spLocks noGrp="1"/>
          </p:cNvSpPr>
          <p:nvPr>
            <p:ph type="sldNum" sz="quarter" idx="5"/>
          </p:nvPr>
        </p:nvSpPr>
        <p:spPr/>
        <p:txBody>
          <a:bodyPr/>
          <a:lstStyle/>
          <a:p>
            <a:fld id="{13DD2B93-8B5A-4CD3-ACCB-BD81546C1A76}" type="slidenum">
              <a:rPr lang="zh-TW" altLang="en-US" smtClean="0"/>
              <a:t>10</a:t>
            </a:fld>
            <a:endParaRPr lang="zh-TW" altLang="en-US"/>
          </a:p>
        </p:txBody>
      </p:sp>
    </p:spTree>
    <p:extLst>
      <p:ext uri="{BB962C8B-B14F-4D97-AF65-F5344CB8AC3E}">
        <p14:creationId xmlns:p14="http://schemas.microsoft.com/office/powerpoint/2010/main" val="40654633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zh-TW" altLang="en-US"/>
              <a:t>按一下以編輯母片標題樣式</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7F16D18-35E7-4BD3-B480-E69C7C06AD89}" type="datetimeFigureOut">
              <a:rPr lang="zh-TW" altLang="en-US" smtClean="0"/>
              <a:t>2024/10/29</a:t>
            </a:fld>
            <a:endParaRPr lang="zh-TW" altLang="en-US"/>
          </a:p>
        </p:txBody>
      </p:sp>
      <p:sp>
        <p:nvSpPr>
          <p:cNvPr id="5" name="Footer Placeholder 4"/>
          <p:cNvSpPr>
            <a:spLocks noGrp="1"/>
          </p:cNvSpPr>
          <p:nvPr>
            <p:ph type="ftr" sz="quarter" idx="11"/>
          </p:nvPr>
        </p:nvSpPr>
        <p:spPr>
          <a:xfrm>
            <a:off x="1876424" y="5410201"/>
            <a:ext cx="5124886" cy="365125"/>
          </a:xfrm>
        </p:spPr>
        <p:txBody>
          <a:bodyPr/>
          <a:lstStyle/>
          <a:p>
            <a:endParaRPr lang="zh-TW" altLang="en-US"/>
          </a:p>
        </p:txBody>
      </p:sp>
      <p:sp>
        <p:nvSpPr>
          <p:cNvPr id="6" name="Slide Number Placeholder 5"/>
          <p:cNvSpPr>
            <a:spLocks noGrp="1"/>
          </p:cNvSpPr>
          <p:nvPr>
            <p:ph type="sldNum" sz="quarter" idx="12"/>
          </p:nvPr>
        </p:nvSpPr>
        <p:spPr>
          <a:xfrm>
            <a:off x="9896911" y="5410199"/>
            <a:ext cx="771089" cy="365125"/>
          </a:xfrm>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2145793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zh-TW" altLang="en-US"/>
              <a:t>按一下圖示以新增圖片</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7F16D18-35E7-4BD3-B480-E69C7C06AD89}" type="datetimeFigureOut">
              <a:rPr lang="zh-TW" altLang="en-US" smtClean="0"/>
              <a:t>2024/10/29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2533715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7F16D18-35E7-4BD3-B480-E69C7C06AD89}" type="datetimeFigureOut">
              <a:rPr lang="zh-TW" altLang="en-US" smtClean="0"/>
              <a:t>2024/10/29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3315261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zh-TW" altLang="en-US"/>
              <a:t>按一下以編輯母片標題樣式</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7F16D18-35E7-4BD3-B480-E69C7C06AD89}" type="datetimeFigureOut">
              <a:rPr lang="zh-TW" altLang="en-US" smtClean="0"/>
              <a:t>2024/10/29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7A28F48-C914-4499-98E8-CF9847E72F40}" type="slidenum">
              <a:rPr lang="zh-TW" altLang="en-US" smtClean="0"/>
              <a:t>‹#›</a:t>
            </a:fld>
            <a:endParaRPr lang="zh-TW" alt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86542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7F16D18-35E7-4BD3-B480-E69C7C06AD89}" type="datetimeFigureOut">
              <a:rPr lang="zh-TW" altLang="en-US" smtClean="0"/>
              <a:t>2024/10/29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3776102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zh-TW" altLang="en-US"/>
              <a:t>按一下以編輯母片標題樣式</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C7F16D18-35E7-4BD3-B480-E69C7C06AD89}" type="datetimeFigureOut">
              <a:rPr lang="zh-TW" altLang="en-US" smtClean="0"/>
              <a:t>2024/10/29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16328216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zh-TW" altLang="en-US"/>
              <a:t>按一下以編輯母片標題樣式</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TW" altLang="en-US"/>
              <a:t>按一下圖示以新增圖片</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TW" altLang="en-US"/>
              <a:t>按一下圖示以新增圖片</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TW" altLang="en-US"/>
              <a:t>按一下圖示以新增圖片</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C7F16D18-35E7-4BD3-B480-E69C7C06AD89}" type="datetimeFigureOut">
              <a:rPr lang="zh-TW" altLang="en-US" smtClean="0"/>
              <a:t>2024/10/29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2939433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7F16D18-35E7-4BD3-B480-E69C7C06AD89}" type="datetimeFigureOut">
              <a:rPr lang="zh-TW" altLang="en-US" smtClean="0"/>
              <a:t>2024/10/29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1318292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7F16D18-35E7-4BD3-B480-E69C7C06AD89}" type="datetimeFigureOut">
              <a:rPr lang="zh-TW" altLang="en-US" smtClean="0"/>
              <a:t>2024/10/29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528279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7F16D18-35E7-4BD3-B480-E69C7C06AD89}" type="datetimeFigureOut">
              <a:rPr lang="zh-TW" altLang="en-US" smtClean="0"/>
              <a:t>2024/10/29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1743166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zh-TW" altLang="en-US"/>
              <a:t>按一下以編輯母片標題樣式</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C7F16D18-35E7-4BD3-B480-E69C7C06AD89}" type="datetimeFigureOut">
              <a:rPr lang="zh-TW" altLang="en-US" smtClean="0"/>
              <a:t>2024/10/29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2020551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C7F16D18-35E7-4BD3-B480-E69C7C06AD89}" type="datetimeFigureOut">
              <a:rPr lang="zh-TW" altLang="en-US" smtClean="0"/>
              <a:t>2024/10/29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987936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141410" y="3073397"/>
            <a:ext cx="4878391" cy="271780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3073397"/>
            <a:ext cx="4875210" cy="271780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C7F16D18-35E7-4BD3-B480-E69C7C06AD89}" type="datetimeFigureOut">
              <a:rPr lang="zh-TW" altLang="en-US" smtClean="0"/>
              <a:t>2024/10/29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3399394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C7F16D18-35E7-4BD3-B480-E69C7C06AD89}" type="datetimeFigureOut">
              <a:rPr lang="zh-TW" altLang="en-US" smtClean="0"/>
              <a:t>2024/10/29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3284850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F16D18-35E7-4BD3-B480-E69C7C06AD89}" type="datetimeFigureOut">
              <a:rPr lang="zh-TW" altLang="en-US" smtClean="0"/>
              <a:t>2024/10/29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375399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7F16D18-35E7-4BD3-B480-E69C7C06AD89}" type="datetimeFigureOut">
              <a:rPr lang="zh-TW" altLang="en-US" smtClean="0"/>
              <a:t>2024/10/29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1545613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7F16D18-35E7-4BD3-B480-E69C7C06AD89}" type="datetimeFigureOut">
              <a:rPr lang="zh-TW" altLang="en-US" smtClean="0"/>
              <a:t>2024/10/29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2231668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7F16D18-35E7-4BD3-B480-E69C7C06AD89}" type="datetimeFigureOut">
              <a:rPr lang="zh-TW" altLang="en-US" smtClean="0"/>
              <a:t>2024/10/29</a:t>
            </a:fld>
            <a:endParaRPr lang="zh-TW" alt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7A28F48-C914-4499-98E8-CF9847E72F40}" type="slidenum">
              <a:rPr lang="zh-TW" altLang="en-US" smtClean="0"/>
              <a:t>‹#›</a:t>
            </a:fld>
            <a:endParaRPr lang="zh-TW" altLang="en-US"/>
          </a:p>
        </p:txBody>
      </p:sp>
    </p:spTree>
    <p:extLst>
      <p:ext uri="{BB962C8B-B14F-4D97-AF65-F5344CB8AC3E}">
        <p14:creationId xmlns:p14="http://schemas.microsoft.com/office/powerpoint/2010/main" val="256861055"/>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3B9332-CEA3-39F3-4279-D2FE9BAFFC98}"/>
              </a:ext>
            </a:extLst>
          </p:cNvPr>
          <p:cNvSpPr>
            <a:spLocks noGrp="1"/>
          </p:cNvSpPr>
          <p:nvPr>
            <p:ph type="ctrTitle"/>
          </p:nvPr>
        </p:nvSpPr>
        <p:spPr>
          <a:xfrm>
            <a:off x="1391870" y="1437790"/>
            <a:ext cx="9144000" cy="2387600"/>
          </a:xfrm>
        </p:spPr>
        <p:txBody>
          <a:bodyPr>
            <a:normAutofit/>
          </a:bodyPr>
          <a:lstStyle/>
          <a:p>
            <a:pPr algn="l"/>
            <a:r>
              <a:rPr lang="zh-TW" altLang="en-US" sz="5400" dirty="0">
                <a:latin typeface="微軟正黑體" panose="020B0604030504040204" pitchFamily="34" charset="-120"/>
                <a:ea typeface="微軟正黑體" panose="020B0604030504040204" pitchFamily="34" charset="-120"/>
              </a:rPr>
              <a:t>冒險故事</a:t>
            </a:r>
            <a:br>
              <a:rPr lang="zh-TW" altLang="en-US" dirty="0"/>
            </a:br>
            <a:endParaRPr lang="zh-TW" altLang="en-US"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2A348699-C8A8-CE64-6450-B084D398C7D4}"/>
              </a:ext>
            </a:extLst>
          </p:cNvPr>
          <p:cNvSpPr txBox="1"/>
          <p:nvPr/>
        </p:nvSpPr>
        <p:spPr>
          <a:xfrm>
            <a:off x="1494767" y="3082637"/>
            <a:ext cx="3085461" cy="523220"/>
          </a:xfrm>
          <a:prstGeom prst="rect">
            <a:avLst/>
          </a:prstGeom>
          <a:noFill/>
        </p:spPr>
        <p:txBody>
          <a:bodyPr wrap="square" rtlCol="0">
            <a:spAutoFit/>
          </a:bodyPr>
          <a:lstStyle/>
          <a:p>
            <a:r>
              <a:rPr lang="en-US" altLang="zh-TW" sz="2800" dirty="0" err="1">
                <a:latin typeface="微軟正黑體" panose="020B0604030504040204" pitchFamily="34" charset="-120"/>
                <a:ea typeface="微軟正黑體" panose="020B0604030504040204" pitchFamily="34" charset="-120"/>
              </a:rPr>
              <a:t>Vtube</a:t>
            </a:r>
            <a:r>
              <a:rPr lang="en-US" altLang="zh-TW" sz="2800" dirty="0">
                <a:latin typeface="微軟正黑體" panose="020B0604030504040204" pitchFamily="34" charset="-120"/>
                <a:ea typeface="微軟正黑體" panose="020B0604030504040204" pitchFamily="34" charset="-120"/>
              </a:rPr>
              <a:t> Studio</a:t>
            </a:r>
          </a:p>
        </p:txBody>
      </p:sp>
    </p:spTree>
    <p:extLst>
      <p:ext uri="{BB962C8B-B14F-4D97-AF65-F5344CB8AC3E}">
        <p14:creationId xmlns:p14="http://schemas.microsoft.com/office/powerpoint/2010/main" val="3473378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E47F427-D805-7EE8-DF59-4B5DCA033B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6858000" cy="6858000"/>
          </a:xfrm>
        </p:spPr>
      </p:pic>
      <p:sp>
        <p:nvSpPr>
          <p:cNvPr id="3" name="心形 2">
            <a:extLst>
              <a:ext uri="{FF2B5EF4-FFF2-40B4-BE49-F238E27FC236}">
                <a16:creationId xmlns:a16="http://schemas.microsoft.com/office/drawing/2014/main" id="{96D6D11A-49F7-ADF9-1F35-F7AB75B40A6B}"/>
              </a:ext>
            </a:extLst>
          </p:cNvPr>
          <p:cNvSpPr/>
          <p:nvPr/>
        </p:nvSpPr>
        <p:spPr>
          <a:xfrm rot="20380040">
            <a:off x="900141" y="1944122"/>
            <a:ext cx="541819" cy="511139"/>
          </a:xfrm>
          <a:prstGeom prst="heart">
            <a:avLst/>
          </a:prstGeom>
          <a:solidFill>
            <a:schemeClr val="accent4">
              <a:lumMod val="60000"/>
              <a:lumOff val="40000"/>
            </a:schemeClr>
          </a:solidFill>
          <a:ln>
            <a:solidFill>
              <a:schemeClr val="accent4">
                <a:lumMod val="40000"/>
                <a:lumOff val="60000"/>
              </a:schemeClr>
            </a:solidFill>
          </a:ln>
          <a:effectLst>
            <a:glow rad="63500">
              <a:schemeClr val="accent4">
                <a:lumMod val="40000"/>
                <a:lumOff val="60000"/>
                <a:alpha val="40000"/>
              </a:schemeClr>
            </a:glow>
            <a:outerShdw blurRad="57150" dist="19050" dir="5400000" algn="ctr" rotWithShape="0">
              <a:srgbClr val="000000">
                <a:alpha val="63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dirty="0"/>
          </a:p>
        </p:txBody>
      </p:sp>
      <p:sp>
        <p:nvSpPr>
          <p:cNvPr id="4" name="心形 3">
            <a:extLst>
              <a:ext uri="{FF2B5EF4-FFF2-40B4-BE49-F238E27FC236}">
                <a16:creationId xmlns:a16="http://schemas.microsoft.com/office/drawing/2014/main" id="{1033A5F6-E2B0-F486-8391-E8B6639E92BB}"/>
              </a:ext>
            </a:extLst>
          </p:cNvPr>
          <p:cNvSpPr/>
          <p:nvPr/>
        </p:nvSpPr>
        <p:spPr>
          <a:xfrm rot="20880384">
            <a:off x="4889680" y="2035029"/>
            <a:ext cx="599948" cy="566334"/>
          </a:xfrm>
          <a:prstGeom prst="heart">
            <a:avLst/>
          </a:prstGeom>
          <a:solidFill>
            <a:schemeClr val="accent4">
              <a:lumMod val="60000"/>
              <a:lumOff val="40000"/>
            </a:schemeClr>
          </a:solidFill>
          <a:ln>
            <a:solidFill>
              <a:schemeClr val="accent4">
                <a:lumMod val="40000"/>
                <a:lumOff val="60000"/>
              </a:schemeClr>
            </a:solidFill>
          </a:ln>
          <a:effectLst>
            <a:glow rad="63500">
              <a:schemeClr val="accent4">
                <a:lumMod val="40000"/>
                <a:lumOff val="60000"/>
                <a:alpha val="40000"/>
              </a:schemeClr>
            </a:glow>
            <a:outerShdw blurRad="57150" dist="19050" dir="5400000" algn="ctr" rotWithShape="0">
              <a:srgbClr val="000000">
                <a:alpha val="63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dirty="0"/>
          </a:p>
        </p:txBody>
      </p:sp>
      <p:sp>
        <p:nvSpPr>
          <p:cNvPr id="6" name="心形 5">
            <a:extLst>
              <a:ext uri="{FF2B5EF4-FFF2-40B4-BE49-F238E27FC236}">
                <a16:creationId xmlns:a16="http://schemas.microsoft.com/office/drawing/2014/main" id="{2D22BF2F-EDBD-7CB3-A8A8-84A02A0EADAE}"/>
              </a:ext>
            </a:extLst>
          </p:cNvPr>
          <p:cNvSpPr/>
          <p:nvPr/>
        </p:nvSpPr>
        <p:spPr>
          <a:xfrm rot="573528">
            <a:off x="1447840" y="875767"/>
            <a:ext cx="424238" cy="424010"/>
          </a:xfrm>
          <a:prstGeom prst="heart">
            <a:avLst/>
          </a:prstGeom>
          <a:solidFill>
            <a:schemeClr val="accent4">
              <a:lumMod val="60000"/>
              <a:lumOff val="40000"/>
            </a:schemeClr>
          </a:solidFill>
          <a:ln>
            <a:solidFill>
              <a:schemeClr val="accent4">
                <a:lumMod val="40000"/>
                <a:lumOff val="60000"/>
              </a:schemeClr>
            </a:solidFill>
          </a:ln>
          <a:effectLst>
            <a:glow rad="63500">
              <a:schemeClr val="accent4">
                <a:lumMod val="40000"/>
                <a:lumOff val="60000"/>
                <a:alpha val="40000"/>
              </a:schemeClr>
            </a:glow>
            <a:outerShdw blurRad="57150" dist="19050" dir="5400000" algn="ctr" rotWithShape="0">
              <a:srgbClr val="000000">
                <a:alpha val="63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dirty="0"/>
          </a:p>
        </p:txBody>
      </p:sp>
      <p:sp>
        <p:nvSpPr>
          <p:cNvPr id="7" name="心形 6">
            <a:extLst>
              <a:ext uri="{FF2B5EF4-FFF2-40B4-BE49-F238E27FC236}">
                <a16:creationId xmlns:a16="http://schemas.microsoft.com/office/drawing/2014/main" id="{A8A4F1B1-2E2D-ABB2-A95A-04F9F90BE551}"/>
              </a:ext>
            </a:extLst>
          </p:cNvPr>
          <p:cNvSpPr/>
          <p:nvPr/>
        </p:nvSpPr>
        <p:spPr>
          <a:xfrm rot="972995">
            <a:off x="5915310" y="1724359"/>
            <a:ext cx="515460" cy="451973"/>
          </a:xfrm>
          <a:prstGeom prst="heart">
            <a:avLst/>
          </a:prstGeom>
          <a:solidFill>
            <a:schemeClr val="accent4">
              <a:lumMod val="60000"/>
              <a:lumOff val="40000"/>
            </a:schemeClr>
          </a:solidFill>
          <a:ln>
            <a:solidFill>
              <a:schemeClr val="accent4">
                <a:lumMod val="40000"/>
                <a:lumOff val="60000"/>
              </a:schemeClr>
            </a:solidFill>
          </a:ln>
          <a:effectLst>
            <a:glow rad="63500">
              <a:schemeClr val="accent4">
                <a:lumMod val="40000"/>
                <a:lumOff val="60000"/>
                <a:alpha val="40000"/>
              </a:schemeClr>
            </a:glow>
            <a:outerShdw blurRad="57150" dist="19050" dir="5400000" algn="ctr" rotWithShape="0">
              <a:srgbClr val="000000">
                <a:alpha val="63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dirty="0"/>
          </a:p>
        </p:txBody>
      </p:sp>
      <p:sp>
        <p:nvSpPr>
          <p:cNvPr id="8" name="心形 7">
            <a:extLst>
              <a:ext uri="{FF2B5EF4-FFF2-40B4-BE49-F238E27FC236}">
                <a16:creationId xmlns:a16="http://schemas.microsoft.com/office/drawing/2014/main" id="{5EA0F347-36AF-4300-4C1F-69F38CA9CB9E}"/>
              </a:ext>
            </a:extLst>
          </p:cNvPr>
          <p:cNvSpPr/>
          <p:nvPr/>
        </p:nvSpPr>
        <p:spPr>
          <a:xfrm rot="21233899">
            <a:off x="5406477" y="910993"/>
            <a:ext cx="406225" cy="400609"/>
          </a:xfrm>
          <a:prstGeom prst="heart">
            <a:avLst/>
          </a:prstGeom>
          <a:solidFill>
            <a:schemeClr val="accent4">
              <a:lumMod val="60000"/>
              <a:lumOff val="40000"/>
            </a:schemeClr>
          </a:solidFill>
          <a:ln>
            <a:solidFill>
              <a:schemeClr val="accent4">
                <a:lumMod val="40000"/>
                <a:lumOff val="60000"/>
              </a:schemeClr>
            </a:solidFill>
          </a:ln>
          <a:effectLst>
            <a:glow rad="63500">
              <a:schemeClr val="accent4">
                <a:lumMod val="40000"/>
                <a:lumOff val="60000"/>
                <a:alpha val="40000"/>
              </a:schemeClr>
            </a:glow>
            <a:outerShdw blurRad="57150" dist="19050" dir="5400000" algn="ctr" rotWithShape="0">
              <a:srgbClr val="000000">
                <a:alpha val="63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40279977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9D17E9E6-122D-3359-E526-5864565BFDD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6858000" cy="6858000"/>
          </a:xfrm>
        </p:spPr>
      </p:pic>
      <p:pic>
        <p:nvPicPr>
          <p:cNvPr id="5" name="圖片 4" descr="一張含有 文字, 螢幕擷取畫面, 字型, 設計 的圖片">
            <a:extLst>
              <a:ext uri="{FF2B5EF4-FFF2-40B4-BE49-F238E27FC236}">
                <a16:creationId xmlns:a16="http://schemas.microsoft.com/office/drawing/2014/main" id="{66D74D36-3A8F-54D7-E854-9F17709D36E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373488" y="-4655712"/>
            <a:ext cx="6787166" cy="6787166"/>
          </a:xfrm>
          <a:prstGeom prst="rect">
            <a:avLst/>
          </a:prstGeom>
        </p:spPr>
      </p:pic>
    </p:spTree>
    <p:extLst>
      <p:ext uri="{BB962C8B-B14F-4D97-AF65-F5344CB8AC3E}">
        <p14:creationId xmlns:p14="http://schemas.microsoft.com/office/powerpoint/2010/main" val="1142183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9D17E9E6-122D-3359-E526-5864565BFDD6}"/>
              </a:ext>
            </a:extLst>
          </p:cNvPr>
          <p:cNvPicPr>
            <a:picLocks noGrp="1" noChangeAspect="1"/>
          </p:cNvPicPr>
          <p:nvPr>
            <p:ph idx="1"/>
          </p:nvPr>
        </p:nvPicPr>
        <p:blipFill>
          <a:blip r:embed="rId3">
            <a:alphaModFix amt="35000"/>
            <a:extLst>
              <a:ext uri="{28A0092B-C50C-407E-A947-70E740481C1C}">
                <a14:useLocalDpi xmlns:a14="http://schemas.microsoft.com/office/drawing/2010/main" val="0"/>
              </a:ext>
            </a:extLst>
          </a:blip>
          <a:stretch>
            <a:fillRect/>
          </a:stretch>
        </p:blipFill>
        <p:spPr>
          <a:xfrm>
            <a:off x="0" y="0"/>
            <a:ext cx="6858000" cy="6858000"/>
          </a:xfrm>
        </p:spPr>
      </p:pic>
      <p:pic>
        <p:nvPicPr>
          <p:cNvPr id="3" name="圖片 2" descr="一張含有 文字, 螢幕擷取畫面, 字型, 設計 的圖片">
            <a:extLst>
              <a:ext uri="{FF2B5EF4-FFF2-40B4-BE49-F238E27FC236}">
                <a16:creationId xmlns:a16="http://schemas.microsoft.com/office/drawing/2014/main" id="{3A9E33B0-A0B4-E653-0387-E1E7CFA587F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296215" y="-49637"/>
            <a:ext cx="6787166" cy="6787166"/>
          </a:xfrm>
          <a:prstGeom prst="rect">
            <a:avLst/>
          </a:prstGeom>
        </p:spPr>
      </p:pic>
    </p:spTree>
    <p:extLst>
      <p:ext uri="{BB962C8B-B14F-4D97-AF65-F5344CB8AC3E}">
        <p14:creationId xmlns:p14="http://schemas.microsoft.com/office/powerpoint/2010/main" val="14372456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4F248072-88C0-0B26-DE30-5D89B5220E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
            <a:ext cx="6853335" cy="6853335"/>
          </a:xfrm>
        </p:spPr>
      </p:pic>
      <p:pic>
        <p:nvPicPr>
          <p:cNvPr id="8" name="圖片 7" descr="一張含有 螢幕擷取畫面, 人員, 手, 藝術 的圖片">
            <a:extLst>
              <a:ext uri="{FF2B5EF4-FFF2-40B4-BE49-F238E27FC236}">
                <a16:creationId xmlns:a16="http://schemas.microsoft.com/office/drawing/2014/main" id="{C5C8DCC5-DA37-A6E3-412D-7FCE10008708}"/>
              </a:ext>
            </a:extLst>
          </p:cNvPr>
          <p:cNvPicPr>
            <a:picLocks noChangeAspect="1"/>
          </p:cNvPicPr>
          <p:nvPr/>
        </p:nvPicPr>
        <p:blipFill>
          <a:blip r:embed="rId4">
            <a:extLst>
              <a:ext uri="{28A0092B-C50C-407E-A947-70E740481C1C}">
                <a14:useLocalDpi xmlns:a14="http://schemas.microsoft.com/office/drawing/2010/main" val="0"/>
              </a:ext>
            </a:extLst>
          </a:blip>
          <a:srcRect t="29552" b="20422"/>
          <a:stretch>
            <a:fillRect/>
          </a:stretch>
        </p:blipFill>
        <p:spPr>
          <a:xfrm>
            <a:off x="12192000" y="2970941"/>
            <a:ext cx="6858000" cy="3887059"/>
          </a:xfrm>
          <a:custGeom>
            <a:avLst/>
            <a:gdLst>
              <a:gd name="connsiteX0" fmla="*/ 0 w 6858000"/>
              <a:gd name="connsiteY0" fmla="*/ 0 h 3430800"/>
              <a:gd name="connsiteX1" fmla="*/ 6858000 w 6858000"/>
              <a:gd name="connsiteY1" fmla="*/ 0 h 3430800"/>
              <a:gd name="connsiteX2" fmla="*/ 6858000 w 6858000"/>
              <a:gd name="connsiteY2" fmla="*/ 3430800 h 3430800"/>
              <a:gd name="connsiteX3" fmla="*/ 0 w 6858000"/>
              <a:gd name="connsiteY3" fmla="*/ 3430800 h 3430800"/>
            </a:gdLst>
            <a:ahLst/>
            <a:cxnLst>
              <a:cxn ang="0">
                <a:pos x="connsiteX0" y="connsiteY0"/>
              </a:cxn>
              <a:cxn ang="0">
                <a:pos x="connsiteX1" y="connsiteY1"/>
              </a:cxn>
              <a:cxn ang="0">
                <a:pos x="connsiteX2" y="connsiteY2"/>
              </a:cxn>
              <a:cxn ang="0">
                <a:pos x="connsiteX3" y="connsiteY3"/>
              </a:cxn>
            </a:cxnLst>
            <a:rect l="l" t="t" r="r" b="b"/>
            <a:pathLst>
              <a:path w="6858000" h="3430800">
                <a:moveTo>
                  <a:pt x="0" y="0"/>
                </a:moveTo>
                <a:lnTo>
                  <a:pt x="6858000" y="0"/>
                </a:lnTo>
                <a:lnTo>
                  <a:pt x="6858000" y="3430800"/>
                </a:lnTo>
                <a:lnTo>
                  <a:pt x="0" y="3430800"/>
                </a:lnTo>
                <a:close/>
              </a:path>
            </a:pathLst>
          </a:custGeom>
        </p:spPr>
      </p:pic>
      <p:pic>
        <p:nvPicPr>
          <p:cNvPr id="9" name="圖片 8" descr="一張含有 日本動畫, 服裝, 人的臉孔, 卡通 的圖片&#10;&#10;自動產生的描述">
            <a:extLst>
              <a:ext uri="{FF2B5EF4-FFF2-40B4-BE49-F238E27FC236}">
                <a16:creationId xmlns:a16="http://schemas.microsoft.com/office/drawing/2014/main" id="{BEDCDE23-3E99-6546-1228-649771DD2935}"/>
              </a:ext>
            </a:extLst>
          </p:cNvPr>
          <p:cNvPicPr>
            <a:picLocks noChangeAspect="1"/>
          </p:cNvPicPr>
          <p:nvPr/>
        </p:nvPicPr>
        <p:blipFill>
          <a:blip r:embed="rId5">
            <a:extLst>
              <a:ext uri="{28A0092B-C50C-407E-A947-70E740481C1C}">
                <a14:useLocalDpi xmlns:a14="http://schemas.microsoft.com/office/drawing/2010/main" val="0"/>
              </a:ext>
            </a:extLst>
          </a:blip>
          <a:srcRect t="67" b="56680"/>
          <a:stretch/>
        </p:blipFill>
        <p:spPr>
          <a:xfrm>
            <a:off x="-6858001" y="4666"/>
            <a:ext cx="6858000" cy="2966275"/>
          </a:xfrm>
          <a:custGeom>
            <a:avLst/>
            <a:gdLst>
              <a:gd name="connsiteX0" fmla="*/ 0 w 6858000"/>
              <a:gd name="connsiteY0" fmla="*/ 0 h 3430800"/>
              <a:gd name="connsiteX1" fmla="*/ 6858000 w 6858000"/>
              <a:gd name="connsiteY1" fmla="*/ 0 h 3430800"/>
              <a:gd name="connsiteX2" fmla="*/ 6858000 w 6858000"/>
              <a:gd name="connsiteY2" fmla="*/ 3430800 h 3430800"/>
              <a:gd name="connsiteX3" fmla="*/ 0 w 6858000"/>
              <a:gd name="connsiteY3" fmla="*/ 3430800 h 3430800"/>
            </a:gdLst>
            <a:ahLst/>
            <a:cxnLst>
              <a:cxn ang="0">
                <a:pos x="connsiteX0" y="connsiteY0"/>
              </a:cxn>
              <a:cxn ang="0">
                <a:pos x="connsiteX1" y="connsiteY1"/>
              </a:cxn>
              <a:cxn ang="0">
                <a:pos x="connsiteX2" y="connsiteY2"/>
              </a:cxn>
              <a:cxn ang="0">
                <a:pos x="connsiteX3" y="connsiteY3"/>
              </a:cxn>
            </a:cxnLst>
            <a:rect l="l" t="t" r="r" b="b"/>
            <a:pathLst>
              <a:path w="6858000" h="3430800">
                <a:moveTo>
                  <a:pt x="0" y="0"/>
                </a:moveTo>
                <a:lnTo>
                  <a:pt x="6858000" y="0"/>
                </a:lnTo>
                <a:lnTo>
                  <a:pt x="6858000" y="3430800"/>
                </a:lnTo>
                <a:lnTo>
                  <a:pt x="0" y="3430800"/>
                </a:lnTo>
                <a:close/>
              </a:path>
            </a:pathLst>
          </a:custGeom>
        </p:spPr>
      </p:pic>
    </p:spTree>
    <p:extLst>
      <p:ext uri="{BB962C8B-B14F-4D97-AF65-F5344CB8AC3E}">
        <p14:creationId xmlns:p14="http://schemas.microsoft.com/office/powerpoint/2010/main" val="1009324482"/>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4F248072-88C0-0B26-DE30-5D89B5220E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
            <a:ext cx="6853335" cy="6853335"/>
          </a:xfrm>
        </p:spPr>
      </p:pic>
      <p:pic>
        <p:nvPicPr>
          <p:cNvPr id="10" name="圖片 9" descr="一張含有 螢幕擷取畫面, 人員, 手, 藝術 的圖片">
            <a:extLst>
              <a:ext uri="{FF2B5EF4-FFF2-40B4-BE49-F238E27FC236}">
                <a16:creationId xmlns:a16="http://schemas.microsoft.com/office/drawing/2014/main" id="{B19395E8-D475-E69D-FA8D-78DE07C394D1}"/>
              </a:ext>
            </a:extLst>
          </p:cNvPr>
          <p:cNvPicPr>
            <a:picLocks noChangeAspect="1"/>
          </p:cNvPicPr>
          <p:nvPr/>
        </p:nvPicPr>
        <p:blipFill>
          <a:blip r:embed="rId4">
            <a:extLst>
              <a:ext uri="{28A0092B-C50C-407E-A947-70E740481C1C}">
                <a14:useLocalDpi xmlns:a14="http://schemas.microsoft.com/office/drawing/2010/main" val="0"/>
              </a:ext>
            </a:extLst>
          </a:blip>
          <a:srcRect t="29552" b="20422"/>
          <a:stretch>
            <a:fillRect/>
          </a:stretch>
        </p:blipFill>
        <p:spPr>
          <a:xfrm>
            <a:off x="-4667" y="2966275"/>
            <a:ext cx="6858000" cy="3887059"/>
          </a:xfrm>
          <a:custGeom>
            <a:avLst/>
            <a:gdLst>
              <a:gd name="connsiteX0" fmla="*/ 0 w 6858000"/>
              <a:gd name="connsiteY0" fmla="*/ 0 h 3430800"/>
              <a:gd name="connsiteX1" fmla="*/ 6858000 w 6858000"/>
              <a:gd name="connsiteY1" fmla="*/ 0 h 3430800"/>
              <a:gd name="connsiteX2" fmla="*/ 6858000 w 6858000"/>
              <a:gd name="connsiteY2" fmla="*/ 3430800 h 3430800"/>
              <a:gd name="connsiteX3" fmla="*/ 0 w 6858000"/>
              <a:gd name="connsiteY3" fmla="*/ 3430800 h 3430800"/>
            </a:gdLst>
            <a:ahLst/>
            <a:cxnLst>
              <a:cxn ang="0">
                <a:pos x="connsiteX0" y="connsiteY0"/>
              </a:cxn>
              <a:cxn ang="0">
                <a:pos x="connsiteX1" y="connsiteY1"/>
              </a:cxn>
              <a:cxn ang="0">
                <a:pos x="connsiteX2" y="connsiteY2"/>
              </a:cxn>
              <a:cxn ang="0">
                <a:pos x="connsiteX3" y="connsiteY3"/>
              </a:cxn>
            </a:cxnLst>
            <a:rect l="l" t="t" r="r" b="b"/>
            <a:pathLst>
              <a:path w="6858000" h="3430800">
                <a:moveTo>
                  <a:pt x="0" y="0"/>
                </a:moveTo>
                <a:lnTo>
                  <a:pt x="6858000" y="0"/>
                </a:lnTo>
                <a:lnTo>
                  <a:pt x="6858000" y="3430800"/>
                </a:lnTo>
                <a:lnTo>
                  <a:pt x="0" y="3430800"/>
                </a:lnTo>
                <a:close/>
              </a:path>
            </a:pathLst>
          </a:custGeom>
        </p:spPr>
      </p:pic>
      <p:pic>
        <p:nvPicPr>
          <p:cNvPr id="8" name="圖片 7" descr="一張含有 日本動畫, 服裝, 人的臉孔, 卡通 的圖片&#10;&#10;自動產生的描述">
            <a:extLst>
              <a:ext uri="{FF2B5EF4-FFF2-40B4-BE49-F238E27FC236}">
                <a16:creationId xmlns:a16="http://schemas.microsoft.com/office/drawing/2014/main" id="{89A21723-66B6-F426-943F-057A89EAF9F4}"/>
              </a:ext>
            </a:extLst>
          </p:cNvPr>
          <p:cNvPicPr>
            <a:picLocks noChangeAspect="1"/>
          </p:cNvPicPr>
          <p:nvPr/>
        </p:nvPicPr>
        <p:blipFill>
          <a:blip r:embed="rId5">
            <a:extLst>
              <a:ext uri="{28A0092B-C50C-407E-A947-70E740481C1C}">
                <a14:useLocalDpi xmlns:a14="http://schemas.microsoft.com/office/drawing/2010/main" val="0"/>
              </a:ext>
            </a:extLst>
          </a:blip>
          <a:srcRect t="67" b="56680"/>
          <a:stretch/>
        </p:blipFill>
        <p:spPr>
          <a:xfrm>
            <a:off x="-4667" y="0"/>
            <a:ext cx="6858000" cy="2966275"/>
          </a:xfrm>
          <a:custGeom>
            <a:avLst/>
            <a:gdLst>
              <a:gd name="connsiteX0" fmla="*/ 0 w 6858000"/>
              <a:gd name="connsiteY0" fmla="*/ 0 h 3430800"/>
              <a:gd name="connsiteX1" fmla="*/ 6858000 w 6858000"/>
              <a:gd name="connsiteY1" fmla="*/ 0 h 3430800"/>
              <a:gd name="connsiteX2" fmla="*/ 6858000 w 6858000"/>
              <a:gd name="connsiteY2" fmla="*/ 3430800 h 3430800"/>
              <a:gd name="connsiteX3" fmla="*/ 0 w 6858000"/>
              <a:gd name="connsiteY3" fmla="*/ 3430800 h 3430800"/>
            </a:gdLst>
            <a:ahLst/>
            <a:cxnLst>
              <a:cxn ang="0">
                <a:pos x="connsiteX0" y="connsiteY0"/>
              </a:cxn>
              <a:cxn ang="0">
                <a:pos x="connsiteX1" y="connsiteY1"/>
              </a:cxn>
              <a:cxn ang="0">
                <a:pos x="connsiteX2" y="connsiteY2"/>
              </a:cxn>
              <a:cxn ang="0">
                <a:pos x="connsiteX3" y="connsiteY3"/>
              </a:cxn>
            </a:cxnLst>
            <a:rect l="l" t="t" r="r" b="b"/>
            <a:pathLst>
              <a:path w="6858000" h="3430800">
                <a:moveTo>
                  <a:pt x="0" y="0"/>
                </a:moveTo>
                <a:lnTo>
                  <a:pt x="6858000" y="0"/>
                </a:lnTo>
                <a:lnTo>
                  <a:pt x="6858000" y="3430800"/>
                </a:lnTo>
                <a:lnTo>
                  <a:pt x="0" y="3430800"/>
                </a:lnTo>
                <a:close/>
              </a:path>
            </a:pathLst>
          </a:custGeom>
        </p:spPr>
      </p:pic>
    </p:spTree>
    <p:extLst>
      <p:ext uri="{BB962C8B-B14F-4D97-AF65-F5344CB8AC3E}">
        <p14:creationId xmlns:p14="http://schemas.microsoft.com/office/powerpoint/2010/main" val="42286813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內容版面配置區 8" descr="一張含有 服裝, 人員, 頭盔, 人的臉孔 的圖片&#10;&#10;自動產生的描述">
            <a:extLst>
              <a:ext uri="{FF2B5EF4-FFF2-40B4-BE49-F238E27FC236}">
                <a16:creationId xmlns:a16="http://schemas.microsoft.com/office/drawing/2014/main" id="{CE9B33BA-EC28-1509-DDFA-7F9872ED59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
            <a:ext cx="6825803" cy="6825803"/>
          </a:xfrm>
        </p:spPr>
      </p:pic>
    </p:spTree>
    <p:extLst>
      <p:ext uri="{BB962C8B-B14F-4D97-AF65-F5344CB8AC3E}">
        <p14:creationId xmlns:p14="http://schemas.microsoft.com/office/powerpoint/2010/main" val="3025567244"/>
      </p:ext>
    </p:extLst>
  </p:cSld>
  <p:clrMapOvr>
    <a:masterClrMapping/>
  </p:clrMapOvr>
  <mc:AlternateContent xmlns:mc="http://schemas.openxmlformats.org/markup-compatibility/2006" xmlns:p14="http://schemas.microsoft.com/office/powerpoint/2010/main">
    <mc:Choice Requires="p14">
      <p:transition spd="slow" p14:dur="2000">
        <p:wheel spokes="1"/>
      </p:transition>
    </mc:Choice>
    <mc:Fallback xmlns="">
      <p:transition spd="slow">
        <p:wheel spokes="1"/>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BA4CF942-B7C3-9B2B-08D1-26F5C40C2B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
            <a:ext cx="6853335" cy="6853335"/>
          </a:xfrm>
        </p:spPr>
      </p:pic>
    </p:spTree>
    <p:extLst>
      <p:ext uri="{BB962C8B-B14F-4D97-AF65-F5344CB8AC3E}">
        <p14:creationId xmlns:p14="http://schemas.microsoft.com/office/powerpoint/2010/main" val="29231563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B3207C49-1497-8310-EE63-01251E26E1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222235036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B3207C49-1497-8310-EE63-01251E26E173}"/>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5" name="圖片 4" descr="一張含有 藝術, 靜物攝影, 青銅, 黃金 的圖片">
            <a:extLst>
              <a:ext uri="{FF2B5EF4-FFF2-40B4-BE49-F238E27FC236}">
                <a16:creationId xmlns:a16="http://schemas.microsoft.com/office/drawing/2014/main" id="{36BE7E0D-4F99-1445-E951-AC6CCA00F7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628" y="1678749"/>
            <a:ext cx="3351633" cy="3351633"/>
          </a:xfrm>
          <a:prstGeom prst="rect">
            <a:avLst/>
          </a:prstGeom>
        </p:spPr>
      </p:pic>
    </p:spTree>
    <p:extLst>
      <p:ext uri="{BB962C8B-B14F-4D97-AF65-F5344CB8AC3E}">
        <p14:creationId xmlns:p14="http://schemas.microsoft.com/office/powerpoint/2010/main" val="18097804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BD1C0B3-C897-36E2-CB10-B487529B06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6858000" cy="6858000"/>
          </a:xfrm>
        </p:spPr>
      </p:pic>
    </p:spTree>
    <p:extLst>
      <p:ext uri="{BB962C8B-B14F-4D97-AF65-F5344CB8AC3E}">
        <p14:creationId xmlns:p14="http://schemas.microsoft.com/office/powerpoint/2010/main" val="2865988961"/>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BD1C0B3-C897-36E2-CB10-B487529B06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6858000" cy="6858000"/>
          </a:xfrm>
        </p:spPr>
      </p:pic>
      <p:sp>
        <p:nvSpPr>
          <p:cNvPr id="2" name="語音泡泡: 橢圓形 1">
            <a:extLst>
              <a:ext uri="{FF2B5EF4-FFF2-40B4-BE49-F238E27FC236}">
                <a16:creationId xmlns:a16="http://schemas.microsoft.com/office/drawing/2014/main" id="{EA7C692E-E8E7-D3A7-5773-D6F67AA0851E}"/>
              </a:ext>
            </a:extLst>
          </p:cNvPr>
          <p:cNvSpPr/>
          <p:nvPr/>
        </p:nvSpPr>
        <p:spPr>
          <a:xfrm>
            <a:off x="263105" y="3568460"/>
            <a:ext cx="1731034" cy="1368725"/>
          </a:xfrm>
          <a:prstGeom prst="wedgeEllipseCallout">
            <a:avLst>
              <a:gd name="adj1" fmla="val 2754"/>
              <a:gd name="adj2" fmla="val -75736"/>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這樣會比較好</a:t>
            </a:r>
            <a:r>
              <a:rPr lang="en-US" altLang="zh-TW" b="1" dirty="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p:txBody>
      </p:sp>
      <p:sp>
        <p:nvSpPr>
          <p:cNvPr id="3" name="語音泡泡: 橢圓形 2">
            <a:extLst>
              <a:ext uri="{FF2B5EF4-FFF2-40B4-BE49-F238E27FC236}">
                <a16:creationId xmlns:a16="http://schemas.microsoft.com/office/drawing/2014/main" id="{E80904D9-4081-0C87-9A2B-383892606CCF}"/>
              </a:ext>
            </a:extLst>
          </p:cNvPr>
          <p:cNvSpPr/>
          <p:nvPr/>
        </p:nvSpPr>
        <p:spPr>
          <a:xfrm>
            <a:off x="152399" y="278921"/>
            <a:ext cx="1952446" cy="1368725"/>
          </a:xfrm>
          <a:prstGeom prst="wedgeEllipseCallout">
            <a:avLst>
              <a:gd name="adj1" fmla="val -28786"/>
              <a:gd name="adj2" fmla="val 57038"/>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這裡應該</a:t>
            </a:r>
            <a:r>
              <a:rPr lang="en-US" altLang="zh-TW" b="1" dirty="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p:txBody>
      </p:sp>
      <p:sp>
        <p:nvSpPr>
          <p:cNvPr id="4" name="語音泡泡: 橢圓形 3">
            <a:extLst>
              <a:ext uri="{FF2B5EF4-FFF2-40B4-BE49-F238E27FC236}">
                <a16:creationId xmlns:a16="http://schemas.microsoft.com/office/drawing/2014/main" id="{15F34A65-5279-1EF0-51F8-3AAD574995FA}"/>
              </a:ext>
            </a:extLst>
          </p:cNvPr>
          <p:cNvSpPr/>
          <p:nvPr/>
        </p:nvSpPr>
        <p:spPr>
          <a:xfrm>
            <a:off x="5009072" y="86263"/>
            <a:ext cx="1731034" cy="1368725"/>
          </a:xfrm>
          <a:prstGeom prst="wedgeEllipseCallout">
            <a:avLst>
              <a:gd name="adj1" fmla="val 11061"/>
              <a:gd name="adj2" fmla="val 60399"/>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我覺得可以</a:t>
            </a:r>
            <a:r>
              <a:rPr lang="en-US" altLang="zh-TW" b="1" dirty="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036362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BD1C0B3-C897-36E2-CB10-B487529B06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6858000" cy="6858000"/>
          </a:xfrm>
        </p:spPr>
      </p:pic>
      <p:sp>
        <p:nvSpPr>
          <p:cNvPr id="2" name="語音泡泡: 橢圓形 1">
            <a:extLst>
              <a:ext uri="{FF2B5EF4-FFF2-40B4-BE49-F238E27FC236}">
                <a16:creationId xmlns:a16="http://schemas.microsoft.com/office/drawing/2014/main" id="{EA7C692E-E8E7-D3A7-5773-D6F67AA0851E}"/>
              </a:ext>
            </a:extLst>
          </p:cNvPr>
          <p:cNvSpPr/>
          <p:nvPr/>
        </p:nvSpPr>
        <p:spPr>
          <a:xfrm>
            <a:off x="263105" y="3568460"/>
            <a:ext cx="1731034" cy="1368725"/>
          </a:xfrm>
          <a:prstGeom prst="wedgeEllipseCallout">
            <a:avLst>
              <a:gd name="adj1" fmla="val 2754"/>
              <a:gd name="adj2" fmla="val -75736"/>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這樣會比較好</a:t>
            </a:r>
            <a:r>
              <a:rPr lang="en-US" altLang="zh-TW" b="1" dirty="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p:txBody>
      </p:sp>
      <p:sp>
        <p:nvSpPr>
          <p:cNvPr id="3" name="語音泡泡: 橢圓形 2">
            <a:extLst>
              <a:ext uri="{FF2B5EF4-FFF2-40B4-BE49-F238E27FC236}">
                <a16:creationId xmlns:a16="http://schemas.microsoft.com/office/drawing/2014/main" id="{E80904D9-4081-0C87-9A2B-383892606CCF}"/>
              </a:ext>
            </a:extLst>
          </p:cNvPr>
          <p:cNvSpPr/>
          <p:nvPr/>
        </p:nvSpPr>
        <p:spPr>
          <a:xfrm>
            <a:off x="152399" y="278921"/>
            <a:ext cx="1952446" cy="1368725"/>
          </a:xfrm>
          <a:prstGeom prst="wedgeEllipseCallout">
            <a:avLst>
              <a:gd name="adj1" fmla="val -28786"/>
              <a:gd name="adj2" fmla="val 57038"/>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這裡應該</a:t>
            </a:r>
            <a:r>
              <a:rPr lang="en-US" altLang="zh-TW" b="1" dirty="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p:txBody>
      </p:sp>
      <p:sp>
        <p:nvSpPr>
          <p:cNvPr id="4" name="語音泡泡: 橢圓形 3">
            <a:extLst>
              <a:ext uri="{FF2B5EF4-FFF2-40B4-BE49-F238E27FC236}">
                <a16:creationId xmlns:a16="http://schemas.microsoft.com/office/drawing/2014/main" id="{15F34A65-5279-1EF0-51F8-3AAD574995FA}"/>
              </a:ext>
            </a:extLst>
          </p:cNvPr>
          <p:cNvSpPr/>
          <p:nvPr/>
        </p:nvSpPr>
        <p:spPr>
          <a:xfrm>
            <a:off x="5009072" y="86263"/>
            <a:ext cx="1731034" cy="1368725"/>
          </a:xfrm>
          <a:prstGeom prst="wedgeEllipseCallout">
            <a:avLst>
              <a:gd name="adj1" fmla="val 11061"/>
              <a:gd name="adj2" fmla="val 60399"/>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我覺得可以</a:t>
            </a:r>
            <a:r>
              <a:rPr lang="en-US" altLang="zh-TW" b="1" dirty="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p:txBody>
      </p:sp>
      <p:pic>
        <p:nvPicPr>
          <p:cNvPr id="7" name="圖形 6" descr="水 以實心填滿">
            <a:extLst>
              <a:ext uri="{FF2B5EF4-FFF2-40B4-BE49-F238E27FC236}">
                <a16:creationId xmlns:a16="http://schemas.microsoft.com/office/drawing/2014/main" id="{BFDB908B-490C-B56E-B00A-5480E089EE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71824" y="2155168"/>
            <a:ext cx="301923" cy="301923"/>
          </a:xfrm>
          <a:prstGeom prst="rect">
            <a:avLst/>
          </a:prstGeom>
        </p:spPr>
      </p:pic>
      <p:pic>
        <p:nvPicPr>
          <p:cNvPr id="8" name="圖形 7" descr="水 以實心填滿">
            <a:extLst>
              <a:ext uri="{FF2B5EF4-FFF2-40B4-BE49-F238E27FC236}">
                <a16:creationId xmlns:a16="http://schemas.microsoft.com/office/drawing/2014/main" id="{4F5DA36A-90D4-AB11-7C11-31D6EE1A77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71824" y="2549107"/>
            <a:ext cx="301923" cy="301923"/>
          </a:xfrm>
          <a:prstGeom prst="rect">
            <a:avLst/>
          </a:prstGeom>
        </p:spPr>
      </p:pic>
      <p:pic>
        <p:nvPicPr>
          <p:cNvPr id="9" name="圖形 8" descr="水 以實心填滿">
            <a:extLst>
              <a:ext uri="{FF2B5EF4-FFF2-40B4-BE49-F238E27FC236}">
                <a16:creationId xmlns:a16="http://schemas.microsoft.com/office/drawing/2014/main" id="{C6DF8241-4309-A78F-443A-428EB683E3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71824" y="2943046"/>
            <a:ext cx="301923" cy="301923"/>
          </a:xfrm>
          <a:prstGeom prst="rect">
            <a:avLst/>
          </a:prstGeom>
        </p:spPr>
      </p:pic>
    </p:spTree>
    <p:extLst>
      <p:ext uri="{BB962C8B-B14F-4D97-AF65-F5344CB8AC3E}">
        <p14:creationId xmlns:p14="http://schemas.microsoft.com/office/powerpoint/2010/main" val="24650860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5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nodeType="afterEffect">
                                  <p:stCondLst>
                                    <p:cond delay="75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75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1FE6FFDF-F409-5E6C-4775-B92F5590B8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flowChartProcess">
            <a:avLst/>
          </a:prstGeom>
        </p:spPr>
      </p:pic>
      <p:pic>
        <p:nvPicPr>
          <p:cNvPr id="28" name="圖片 27">
            <a:extLst>
              <a:ext uri="{FF2B5EF4-FFF2-40B4-BE49-F238E27FC236}">
                <a16:creationId xmlns:a16="http://schemas.microsoft.com/office/drawing/2014/main" id="{E0F704A4-8DB3-6A16-FB8D-6D34F7098C67}"/>
              </a:ext>
            </a:extLst>
          </p:cNvPr>
          <p:cNvPicPr>
            <a:picLocks noChangeAspect="1"/>
          </p:cNvPicPr>
          <p:nvPr/>
        </p:nvPicPr>
        <p:blipFill>
          <a:blip r:embed="rId3">
            <a:extLst>
              <a:ext uri="{28A0092B-C50C-407E-A947-70E740481C1C}">
                <a14:useLocalDpi xmlns:a14="http://schemas.microsoft.com/office/drawing/2010/main" val="0"/>
              </a:ext>
            </a:extLst>
          </a:blip>
          <a:srcRect l="16644" r="10451" b="58310"/>
          <a:stretch>
            <a:fillRect/>
          </a:stretch>
        </p:blipFill>
        <p:spPr>
          <a:xfrm>
            <a:off x="1" y="-3998888"/>
            <a:ext cx="6857999" cy="3921616"/>
          </a:xfrm>
          <a:custGeom>
            <a:avLst/>
            <a:gdLst>
              <a:gd name="connsiteX0" fmla="*/ 0 w 4999850"/>
              <a:gd name="connsiteY0" fmla="*/ 0 h 2859069"/>
              <a:gd name="connsiteX1" fmla="*/ 4999850 w 4999850"/>
              <a:gd name="connsiteY1" fmla="*/ 0 h 2859069"/>
              <a:gd name="connsiteX2" fmla="*/ 4999850 w 4999850"/>
              <a:gd name="connsiteY2" fmla="*/ 2859069 h 2859069"/>
              <a:gd name="connsiteX3" fmla="*/ 0 w 4999850"/>
              <a:gd name="connsiteY3" fmla="*/ 1911567 h 2859069"/>
            </a:gdLst>
            <a:ahLst/>
            <a:cxnLst>
              <a:cxn ang="0">
                <a:pos x="connsiteX0" y="connsiteY0"/>
              </a:cxn>
              <a:cxn ang="0">
                <a:pos x="connsiteX1" y="connsiteY1"/>
              </a:cxn>
              <a:cxn ang="0">
                <a:pos x="connsiteX2" y="connsiteY2"/>
              </a:cxn>
              <a:cxn ang="0">
                <a:pos x="connsiteX3" y="connsiteY3"/>
              </a:cxn>
            </a:cxnLst>
            <a:rect l="l" t="t" r="r" b="b"/>
            <a:pathLst>
              <a:path w="4999850" h="2859069">
                <a:moveTo>
                  <a:pt x="0" y="0"/>
                </a:moveTo>
                <a:lnTo>
                  <a:pt x="4999850" y="0"/>
                </a:lnTo>
                <a:lnTo>
                  <a:pt x="4999850" y="2859069"/>
                </a:lnTo>
                <a:lnTo>
                  <a:pt x="0" y="1911567"/>
                </a:lnTo>
                <a:close/>
              </a:path>
            </a:pathLst>
          </a:custGeom>
        </p:spPr>
      </p:pic>
      <p:pic>
        <p:nvPicPr>
          <p:cNvPr id="34" name="圖片 33">
            <a:extLst>
              <a:ext uri="{FF2B5EF4-FFF2-40B4-BE49-F238E27FC236}">
                <a16:creationId xmlns:a16="http://schemas.microsoft.com/office/drawing/2014/main" id="{DF4AFCBE-85CE-AF39-2817-B4A1A8B8A76A}"/>
              </a:ext>
            </a:extLst>
          </p:cNvPr>
          <p:cNvPicPr>
            <a:picLocks noChangeAspect="1"/>
          </p:cNvPicPr>
          <p:nvPr/>
        </p:nvPicPr>
        <p:blipFill>
          <a:blip r:embed="rId3">
            <a:extLst>
              <a:ext uri="{28A0092B-C50C-407E-A947-70E740481C1C}">
                <a14:useLocalDpi xmlns:a14="http://schemas.microsoft.com/office/drawing/2010/main" val="0"/>
              </a:ext>
            </a:extLst>
          </a:blip>
          <a:srcRect t="24548" r="73388" b="42541"/>
          <a:stretch>
            <a:fillRect/>
          </a:stretch>
        </p:blipFill>
        <p:spPr>
          <a:xfrm>
            <a:off x="-3413473" y="2713823"/>
            <a:ext cx="3413473" cy="4221449"/>
          </a:xfrm>
          <a:custGeom>
            <a:avLst/>
            <a:gdLst>
              <a:gd name="connsiteX0" fmla="*/ 0 w 3413473"/>
              <a:gd name="connsiteY0" fmla="*/ 0 h 4221449"/>
              <a:gd name="connsiteX1" fmla="*/ 3413068 w 3413473"/>
              <a:gd name="connsiteY1" fmla="*/ 635816 h 4221449"/>
              <a:gd name="connsiteX2" fmla="*/ 3410336 w 3413473"/>
              <a:gd name="connsiteY2" fmla="*/ 4221449 h 4221449"/>
              <a:gd name="connsiteX3" fmla="*/ 0 w 3413473"/>
              <a:gd name="connsiteY3" fmla="*/ 4221449 h 4221449"/>
            </a:gdLst>
            <a:ahLst/>
            <a:cxnLst>
              <a:cxn ang="0">
                <a:pos x="connsiteX0" y="connsiteY0"/>
              </a:cxn>
              <a:cxn ang="0">
                <a:pos x="connsiteX1" y="connsiteY1"/>
              </a:cxn>
              <a:cxn ang="0">
                <a:pos x="connsiteX2" y="connsiteY2"/>
              </a:cxn>
              <a:cxn ang="0">
                <a:pos x="connsiteX3" y="connsiteY3"/>
              </a:cxn>
            </a:cxnLst>
            <a:rect l="l" t="t" r="r" b="b"/>
            <a:pathLst>
              <a:path w="3413473" h="4221449">
                <a:moveTo>
                  <a:pt x="0" y="0"/>
                </a:moveTo>
                <a:lnTo>
                  <a:pt x="3413068" y="635816"/>
                </a:lnTo>
                <a:cubicBezTo>
                  <a:pt x="3415186" y="1550216"/>
                  <a:pt x="3408218" y="3307049"/>
                  <a:pt x="3410336" y="4221449"/>
                </a:cubicBezTo>
                <a:lnTo>
                  <a:pt x="0" y="4221449"/>
                </a:lnTo>
                <a:close/>
              </a:path>
            </a:pathLst>
          </a:custGeom>
        </p:spPr>
      </p:pic>
      <p:pic>
        <p:nvPicPr>
          <p:cNvPr id="36" name="圖片 35">
            <a:extLst>
              <a:ext uri="{FF2B5EF4-FFF2-40B4-BE49-F238E27FC236}">
                <a16:creationId xmlns:a16="http://schemas.microsoft.com/office/drawing/2014/main" id="{A512EE2C-A372-E1B1-0920-F8B7D74A143C}"/>
              </a:ext>
            </a:extLst>
          </p:cNvPr>
          <p:cNvPicPr>
            <a:picLocks noChangeAspect="1"/>
          </p:cNvPicPr>
          <p:nvPr/>
        </p:nvPicPr>
        <p:blipFill>
          <a:blip r:embed="rId3">
            <a:extLst>
              <a:ext uri="{28A0092B-C50C-407E-A947-70E740481C1C}">
                <a14:useLocalDpi xmlns:a14="http://schemas.microsoft.com/office/drawing/2010/main" val="0"/>
              </a:ext>
            </a:extLst>
          </a:blip>
          <a:srcRect l="74761" t="27765" b="45912"/>
          <a:stretch>
            <a:fillRect/>
          </a:stretch>
        </p:blipFill>
        <p:spPr>
          <a:xfrm>
            <a:off x="12192000" y="3276600"/>
            <a:ext cx="3433937" cy="3581400"/>
          </a:xfrm>
          <a:custGeom>
            <a:avLst/>
            <a:gdLst>
              <a:gd name="connsiteX0" fmla="*/ 14819 w 3433937"/>
              <a:gd name="connsiteY0" fmla="*/ 0 h 3581400"/>
              <a:gd name="connsiteX1" fmla="*/ 3433532 w 3433937"/>
              <a:gd name="connsiteY1" fmla="*/ 651932 h 3581400"/>
              <a:gd name="connsiteX2" fmla="*/ 3430800 w 3433937"/>
              <a:gd name="connsiteY2" fmla="*/ 3581400 h 3581400"/>
              <a:gd name="connsiteX3" fmla="*/ 0 w 3433937"/>
              <a:gd name="connsiteY3" fmla="*/ 3581400 h 3581400"/>
            </a:gdLst>
            <a:ahLst/>
            <a:cxnLst>
              <a:cxn ang="0">
                <a:pos x="connsiteX0" y="connsiteY0"/>
              </a:cxn>
              <a:cxn ang="0">
                <a:pos x="connsiteX1" y="connsiteY1"/>
              </a:cxn>
              <a:cxn ang="0">
                <a:pos x="connsiteX2" y="connsiteY2"/>
              </a:cxn>
              <a:cxn ang="0">
                <a:pos x="connsiteX3" y="connsiteY3"/>
              </a:cxn>
            </a:cxnLst>
            <a:rect l="l" t="t" r="r" b="b"/>
            <a:pathLst>
              <a:path w="3433937" h="3581400">
                <a:moveTo>
                  <a:pt x="14819" y="0"/>
                </a:moveTo>
                <a:lnTo>
                  <a:pt x="3433532" y="651932"/>
                </a:lnTo>
                <a:cubicBezTo>
                  <a:pt x="3435650" y="1566332"/>
                  <a:pt x="3428682" y="2667000"/>
                  <a:pt x="3430800" y="3581400"/>
                </a:cubicBezTo>
                <a:lnTo>
                  <a:pt x="0" y="3581400"/>
                </a:lnTo>
                <a:close/>
              </a:path>
            </a:pathLst>
          </a:custGeom>
        </p:spPr>
      </p:pic>
    </p:spTree>
    <p:extLst>
      <p:ext uri="{BB962C8B-B14F-4D97-AF65-F5344CB8AC3E}">
        <p14:creationId xmlns:p14="http://schemas.microsoft.com/office/powerpoint/2010/main" val="102759248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1FE6FFDF-F409-5E6C-4775-B92F5590B8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flowChartProcess">
            <a:avLst/>
          </a:prstGeom>
        </p:spPr>
      </p:pic>
      <p:pic>
        <p:nvPicPr>
          <p:cNvPr id="28" name="圖片 27">
            <a:extLst>
              <a:ext uri="{FF2B5EF4-FFF2-40B4-BE49-F238E27FC236}">
                <a16:creationId xmlns:a16="http://schemas.microsoft.com/office/drawing/2014/main" id="{E0F704A4-8DB3-6A16-FB8D-6D34F7098C67}"/>
              </a:ext>
            </a:extLst>
          </p:cNvPr>
          <p:cNvPicPr>
            <a:picLocks noChangeAspect="1"/>
          </p:cNvPicPr>
          <p:nvPr/>
        </p:nvPicPr>
        <p:blipFill>
          <a:blip r:embed="rId3">
            <a:extLst>
              <a:ext uri="{28A0092B-C50C-407E-A947-70E740481C1C}">
                <a14:useLocalDpi xmlns:a14="http://schemas.microsoft.com/office/drawing/2010/main" val="0"/>
              </a:ext>
            </a:extLst>
          </a:blip>
          <a:srcRect l="16644" r="10451" b="58310"/>
          <a:stretch>
            <a:fillRect/>
          </a:stretch>
        </p:blipFill>
        <p:spPr>
          <a:xfrm>
            <a:off x="1" y="0"/>
            <a:ext cx="6857999" cy="3921616"/>
          </a:xfrm>
          <a:custGeom>
            <a:avLst/>
            <a:gdLst>
              <a:gd name="connsiteX0" fmla="*/ 0 w 4999850"/>
              <a:gd name="connsiteY0" fmla="*/ 0 h 2859069"/>
              <a:gd name="connsiteX1" fmla="*/ 4999850 w 4999850"/>
              <a:gd name="connsiteY1" fmla="*/ 0 h 2859069"/>
              <a:gd name="connsiteX2" fmla="*/ 4999850 w 4999850"/>
              <a:gd name="connsiteY2" fmla="*/ 2859069 h 2859069"/>
              <a:gd name="connsiteX3" fmla="*/ 0 w 4999850"/>
              <a:gd name="connsiteY3" fmla="*/ 1911567 h 2859069"/>
            </a:gdLst>
            <a:ahLst/>
            <a:cxnLst>
              <a:cxn ang="0">
                <a:pos x="connsiteX0" y="connsiteY0"/>
              </a:cxn>
              <a:cxn ang="0">
                <a:pos x="connsiteX1" y="connsiteY1"/>
              </a:cxn>
              <a:cxn ang="0">
                <a:pos x="connsiteX2" y="connsiteY2"/>
              </a:cxn>
              <a:cxn ang="0">
                <a:pos x="connsiteX3" y="connsiteY3"/>
              </a:cxn>
            </a:cxnLst>
            <a:rect l="l" t="t" r="r" b="b"/>
            <a:pathLst>
              <a:path w="4999850" h="2859069">
                <a:moveTo>
                  <a:pt x="0" y="0"/>
                </a:moveTo>
                <a:lnTo>
                  <a:pt x="4999850" y="0"/>
                </a:lnTo>
                <a:lnTo>
                  <a:pt x="4999850" y="2859069"/>
                </a:lnTo>
                <a:lnTo>
                  <a:pt x="0" y="1911567"/>
                </a:lnTo>
                <a:close/>
              </a:path>
            </a:pathLst>
          </a:custGeom>
        </p:spPr>
      </p:pic>
      <p:pic>
        <p:nvPicPr>
          <p:cNvPr id="34" name="圖片 33">
            <a:extLst>
              <a:ext uri="{FF2B5EF4-FFF2-40B4-BE49-F238E27FC236}">
                <a16:creationId xmlns:a16="http://schemas.microsoft.com/office/drawing/2014/main" id="{DF4AFCBE-85CE-AF39-2817-B4A1A8B8A76A}"/>
              </a:ext>
            </a:extLst>
          </p:cNvPr>
          <p:cNvPicPr>
            <a:picLocks noChangeAspect="1"/>
          </p:cNvPicPr>
          <p:nvPr/>
        </p:nvPicPr>
        <p:blipFill>
          <a:blip r:embed="rId3">
            <a:extLst>
              <a:ext uri="{28A0092B-C50C-407E-A947-70E740481C1C}">
                <a14:useLocalDpi xmlns:a14="http://schemas.microsoft.com/office/drawing/2010/main" val="0"/>
              </a:ext>
            </a:extLst>
          </a:blip>
          <a:srcRect t="24548" r="73388" b="42541"/>
          <a:stretch>
            <a:fillRect/>
          </a:stretch>
        </p:blipFill>
        <p:spPr>
          <a:xfrm>
            <a:off x="-1" y="2636551"/>
            <a:ext cx="3413473" cy="4221449"/>
          </a:xfrm>
          <a:custGeom>
            <a:avLst/>
            <a:gdLst>
              <a:gd name="connsiteX0" fmla="*/ 0 w 3413473"/>
              <a:gd name="connsiteY0" fmla="*/ 0 h 4221449"/>
              <a:gd name="connsiteX1" fmla="*/ 3413068 w 3413473"/>
              <a:gd name="connsiteY1" fmla="*/ 635816 h 4221449"/>
              <a:gd name="connsiteX2" fmla="*/ 3410336 w 3413473"/>
              <a:gd name="connsiteY2" fmla="*/ 4221449 h 4221449"/>
              <a:gd name="connsiteX3" fmla="*/ 0 w 3413473"/>
              <a:gd name="connsiteY3" fmla="*/ 4221449 h 4221449"/>
            </a:gdLst>
            <a:ahLst/>
            <a:cxnLst>
              <a:cxn ang="0">
                <a:pos x="connsiteX0" y="connsiteY0"/>
              </a:cxn>
              <a:cxn ang="0">
                <a:pos x="connsiteX1" y="connsiteY1"/>
              </a:cxn>
              <a:cxn ang="0">
                <a:pos x="connsiteX2" y="connsiteY2"/>
              </a:cxn>
              <a:cxn ang="0">
                <a:pos x="connsiteX3" y="connsiteY3"/>
              </a:cxn>
            </a:cxnLst>
            <a:rect l="l" t="t" r="r" b="b"/>
            <a:pathLst>
              <a:path w="3413473" h="4221449">
                <a:moveTo>
                  <a:pt x="0" y="0"/>
                </a:moveTo>
                <a:lnTo>
                  <a:pt x="3413068" y="635816"/>
                </a:lnTo>
                <a:cubicBezTo>
                  <a:pt x="3415186" y="1550216"/>
                  <a:pt x="3408218" y="3307049"/>
                  <a:pt x="3410336" y="4221449"/>
                </a:cubicBezTo>
                <a:lnTo>
                  <a:pt x="0" y="4221449"/>
                </a:lnTo>
                <a:close/>
              </a:path>
            </a:pathLst>
          </a:custGeom>
        </p:spPr>
      </p:pic>
      <p:pic>
        <p:nvPicPr>
          <p:cNvPr id="36" name="圖片 35">
            <a:extLst>
              <a:ext uri="{FF2B5EF4-FFF2-40B4-BE49-F238E27FC236}">
                <a16:creationId xmlns:a16="http://schemas.microsoft.com/office/drawing/2014/main" id="{A512EE2C-A372-E1B1-0920-F8B7D74A143C}"/>
              </a:ext>
            </a:extLst>
          </p:cNvPr>
          <p:cNvPicPr>
            <a:picLocks noChangeAspect="1"/>
          </p:cNvPicPr>
          <p:nvPr/>
        </p:nvPicPr>
        <p:blipFill>
          <a:blip r:embed="rId3">
            <a:extLst>
              <a:ext uri="{28A0092B-C50C-407E-A947-70E740481C1C}">
                <a14:useLocalDpi xmlns:a14="http://schemas.microsoft.com/office/drawing/2010/main" val="0"/>
              </a:ext>
            </a:extLst>
          </a:blip>
          <a:srcRect l="74761" t="27765" b="45912"/>
          <a:stretch>
            <a:fillRect/>
          </a:stretch>
        </p:blipFill>
        <p:spPr>
          <a:xfrm>
            <a:off x="3413472" y="3276600"/>
            <a:ext cx="3433937" cy="3581400"/>
          </a:xfrm>
          <a:custGeom>
            <a:avLst/>
            <a:gdLst>
              <a:gd name="connsiteX0" fmla="*/ 14819 w 3433937"/>
              <a:gd name="connsiteY0" fmla="*/ 0 h 3581400"/>
              <a:gd name="connsiteX1" fmla="*/ 3433532 w 3433937"/>
              <a:gd name="connsiteY1" fmla="*/ 651932 h 3581400"/>
              <a:gd name="connsiteX2" fmla="*/ 3430800 w 3433937"/>
              <a:gd name="connsiteY2" fmla="*/ 3581400 h 3581400"/>
              <a:gd name="connsiteX3" fmla="*/ 0 w 3433937"/>
              <a:gd name="connsiteY3" fmla="*/ 3581400 h 3581400"/>
            </a:gdLst>
            <a:ahLst/>
            <a:cxnLst>
              <a:cxn ang="0">
                <a:pos x="connsiteX0" y="connsiteY0"/>
              </a:cxn>
              <a:cxn ang="0">
                <a:pos x="connsiteX1" y="connsiteY1"/>
              </a:cxn>
              <a:cxn ang="0">
                <a:pos x="connsiteX2" y="connsiteY2"/>
              </a:cxn>
              <a:cxn ang="0">
                <a:pos x="connsiteX3" y="connsiteY3"/>
              </a:cxn>
            </a:cxnLst>
            <a:rect l="l" t="t" r="r" b="b"/>
            <a:pathLst>
              <a:path w="3433937" h="3581400">
                <a:moveTo>
                  <a:pt x="14819" y="0"/>
                </a:moveTo>
                <a:lnTo>
                  <a:pt x="3433532" y="651932"/>
                </a:lnTo>
                <a:cubicBezTo>
                  <a:pt x="3435650" y="1566332"/>
                  <a:pt x="3428682" y="2667000"/>
                  <a:pt x="3430800" y="3581400"/>
                </a:cubicBezTo>
                <a:lnTo>
                  <a:pt x="0" y="3581400"/>
                </a:lnTo>
                <a:close/>
              </a:path>
            </a:pathLst>
          </a:custGeom>
        </p:spPr>
      </p:pic>
    </p:spTree>
    <p:extLst>
      <p:ext uri="{BB962C8B-B14F-4D97-AF65-F5344CB8AC3E}">
        <p14:creationId xmlns:p14="http://schemas.microsoft.com/office/powerpoint/2010/main" val="29250956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E47F427-D805-7EE8-DF59-4B5DCA033B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6858000" cy="6858000"/>
          </a:xfrm>
        </p:spPr>
      </p:pic>
      <p:sp>
        <p:nvSpPr>
          <p:cNvPr id="3" name="心形 2">
            <a:extLst>
              <a:ext uri="{FF2B5EF4-FFF2-40B4-BE49-F238E27FC236}">
                <a16:creationId xmlns:a16="http://schemas.microsoft.com/office/drawing/2014/main" id="{96D6D11A-49F7-ADF9-1F35-F7AB75B40A6B}"/>
              </a:ext>
            </a:extLst>
          </p:cNvPr>
          <p:cNvSpPr/>
          <p:nvPr/>
        </p:nvSpPr>
        <p:spPr>
          <a:xfrm rot="20380040">
            <a:off x="-1244153" y="2504353"/>
            <a:ext cx="541819" cy="511139"/>
          </a:xfrm>
          <a:prstGeom prst="heart">
            <a:avLst/>
          </a:prstGeom>
          <a:solidFill>
            <a:schemeClr val="accent4">
              <a:lumMod val="60000"/>
              <a:lumOff val="40000"/>
            </a:schemeClr>
          </a:solidFill>
          <a:ln>
            <a:solidFill>
              <a:schemeClr val="accent4">
                <a:lumMod val="40000"/>
                <a:lumOff val="60000"/>
              </a:schemeClr>
            </a:solidFill>
          </a:ln>
          <a:effectLst>
            <a:glow rad="63500">
              <a:schemeClr val="accent4">
                <a:lumMod val="40000"/>
                <a:lumOff val="60000"/>
                <a:alpha val="40000"/>
              </a:schemeClr>
            </a:glow>
            <a:outerShdw blurRad="57150" dist="19050" dir="5400000" algn="ctr" rotWithShape="0">
              <a:srgbClr val="000000">
                <a:alpha val="63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dirty="0"/>
          </a:p>
        </p:txBody>
      </p:sp>
      <p:sp>
        <p:nvSpPr>
          <p:cNvPr id="4" name="心形 3">
            <a:extLst>
              <a:ext uri="{FF2B5EF4-FFF2-40B4-BE49-F238E27FC236}">
                <a16:creationId xmlns:a16="http://schemas.microsoft.com/office/drawing/2014/main" id="{1033A5F6-E2B0-F486-8391-E8B6639E92BB}"/>
              </a:ext>
            </a:extLst>
          </p:cNvPr>
          <p:cNvSpPr/>
          <p:nvPr/>
        </p:nvSpPr>
        <p:spPr>
          <a:xfrm rot="20880384">
            <a:off x="3698384" y="-1070827"/>
            <a:ext cx="599948" cy="566334"/>
          </a:xfrm>
          <a:prstGeom prst="heart">
            <a:avLst/>
          </a:prstGeom>
          <a:solidFill>
            <a:schemeClr val="accent4">
              <a:lumMod val="60000"/>
              <a:lumOff val="40000"/>
            </a:schemeClr>
          </a:solidFill>
          <a:ln>
            <a:solidFill>
              <a:schemeClr val="accent4">
                <a:lumMod val="40000"/>
                <a:lumOff val="60000"/>
              </a:schemeClr>
            </a:solidFill>
          </a:ln>
          <a:effectLst>
            <a:glow rad="63500">
              <a:schemeClr val="accent4">
                <a:lumMod val="40000"/>
                <a:lumOff val="60000"/>
                <a:alpha val="40000"/>
              </a:schemeClr>
            </a:glow>
            <a:outerShdw blurRad="57150" dist="19050" dir="5400000" algn="ctr" rotWithShape="0">
              <a:srgbClr val="000000">
                <a:alpha val="63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dirty="0"/>
          </a:p>
        </p:txBody>
      </p:sp>
      <p:sp>
        <p:nvSpPr>
          <p:cNvPr id="6" name="心形 5">
            <a:extLst>
              <a:ext uri="{FF2B5EF4-FFF2-40B4-BE49-F238E27FC236}">
                <a16:creationId xmlns:a16="http://schemas.microsoft.com/office/drawing/2014/main" id="{2D22BF2F-EDBD-7CB3-A8A8-84A02A0EADAE}"/>
              </a:ext>
            </a:extLst>
          </p:cNvPr>
          <p:cNvSpPr/>
          <p:nvPr/>
        </p:nvSpPr>
        <p:spPr>
          <a:xfrm rot="573528">
            <a:off x="836093" y="-1094700"/>
            <a:ext cx="424238" cy="424010"/>
          </a:xfrm>
          <a:prstGeom prst="heart">
            <a:avLst/>
          </a:prstGeom>
          <a:solidFill>
            <a:schemeClr val="accent4">
              <a:lumMod val="60000"/>
              <a:lumOff val="40000"/>
            </a:schemeClr>
          </a:solidFill>
          <a:ln>
            <a:solidFill>
              <a:schemeClr val="accent4">
                <a:lumMod val="40000"/>
                <a:lumOff val="60000"/>
              </a:schemeClr>
            </a:solidFill>
          </a:ln>
          <a:effectLst>
            <a:glow rad="63500">
              <a:schemeClr val="accent4">
                <a:lumMod val="40000"/>
                <a:lumOff val="60000"/>
                <a:alpha val="40000"/>
              </a:schemeClr>
            </a:glow>
            <a:outerShdw blurRad="57150" dist="19050" dir="5400000" algn="ctr" rotWithShape="0">
              <a:srgbClr val="000000">
                <a:alpha val="63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dirty="0"/>
          </a:p>
        </p:txBody>
      </p:sp>
      <p:sp>
        <p:nvSpPr>
          <p:cNvPr id="7" name="心形 6">
            <a:extLst>
              <a:ext uri="{FF2B5EF4-FFF2-40B4-BE49-F238E27FC236}">
                <a16:creationId xmlns:a16="http://schemas.microsoft.com/office/drawing/2014/main" id="{A8A4F1B1-2E2D-ABB2-A95A-04F9F90BE551}"/>
              </a:ext>
            </a:extLst>
          </p:cNvPr>
          <p:cNvSpPr/>
          <p:nvPr/>
        </p:nvSpPr>
        <p:spPr>
          <a:xfrm rot="972995">
            <a:off x="8458887" y="-801196"/>
            <a:ext cx="515460" cy="451973"/>
          </a:xfrm>
          <a:prstGeom prst="heart">
            <a:avLst/>
          </a:prstGeom>
          <a:solidFill>
            <a:schemeClr val="accent4">
              <a:lumMod val="60000"/>
              <a:lumOff val="40000"/>
            </a:schemeClr>
          </a:solidFill>
          <a:ln>
            <a:solidFill>
              <a:schemeClr val="accent4">
                <a:lumMod val="40000"/>
                <a:lumOff val="60000"/>
              </a:schemeClr>
            </a:solidFill>
          </a:ln>
          <a:effectLst>
            <a:glow rad="63500">
              <a:schemeClr val="accent4">
                <a:lumMod val="40000"/>
                <a:lumOff val="60000"/>
                <a:alpha val="40000"/>
              </a:schemeClr>
            </a:glow>
            <a:outerShdw blurRad="57150" dist="19050" dir="5400000" algn="ctr" rotWithShape="0">
              <a:srgbClr val="000000">
                <a:alpha val="63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dirty="0"/>
          </a:p>
        </p:txBody>
      </p:sp>
      <p:sp>
        <p:nvSpPr>
          <p:cNvPr id="8" name="心形 7">
            <a:extLst>
              <a:ext uri="{FF2B5EF4-FFF2-40B4-BE49-F238E27FC236}">
                <a16:creationId xmlns:a16="http://schemas.microsoft.com/office/drawing/2014/main" id="{5EA0F347-36AF-4300-4C1F-69F38CA9CB9E}"/>
              </a:ext>
            </a:extLst>
          </p:cNvPr>
          <p:cNvSpPr/>
          <p:nvPr/>
        </p:nvSpPr>
        <p:spPr>
          <a:xfrm rot="21233899">
            <a:off x="6878140" y="-869401"/>
            <a:ext cx="406225" cy="400609"/>
          </a:xfrm>
          <a:prstGeom prst="heart">
            <a:avLst/>
          </a:prstGeom>
          <a:solidFill>
            <a:schemeClr val="accent4">
              <a:lumMod val="60000"/>
              <a:lumOff val="40000"/>
            </a:schemeClr>
          </a:solidFill>
          <a:ln>
            <a:solidFill>
              <a:schemeClr val="accent4">
                <a:lumMod val="40000"/>
                <a:lumOff val="60000"/>
              </a:schemeClr>
            </a:solidFill>
          </a:ln>
          <a:effectLst>
            <a:glow rad="63500">
              <a:schemeClr val="accent4">
                <a:lumMod val="40000"/>
                <a:lumOff val="60000"/>
                <a:alpha val="40000"/>
              </a:schemeClr>
            </a:glow>
            <a:outerShdw blurRad="57150" dist="19050" dir="5400000" algn="ctr" rotWithShape="0">
              <a:srgbClr val="000000">
                <a:alpha val="63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052701307"/>
      </p:ext>
    </p:extLst>
  </p:cSld>
  <p:clrMapOvr>
    <a:masterClrMapping/>
  </p:clrMapOvr>
  <p:transition spd="slow">
    <p:wheel spokes="1"/>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電路">
  <a:themeElements>
    <a:clrScheme name="電路">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電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電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TM04033919[[fn=電路]]</Template>
  <TotalTime>205</TotalTime>
  <Words>1270</Words>
  <Application>Microsoft Office PowerPoint</Application>
  <PresentationFormat>寬螢幕</PresentationFormat>
  <Paragraphs>42</Paragraphs>
  <Slides>16</Slides>
  <Notes>15</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16</vt:i4>
      </vt:variant>
    </vt:vector>
  </HeadingPairs>
  <TitlesOfParts>
    <vt:vector size="21" baseType="lpstr">
      <vt:lpstr>微軟正黑體</vt:lpstr>
      <vt:lpstr>Arial</vt:lpstr>
      <vt:lpstr>Calibri</vt:lpstr>
      <vt:lpstr>Tw Cen MT</vt:lpstr>
      <vt:lpstr>電路</vt:lpstr>
      <vt:lpstr>冒險故事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ShihHan Wei</dc:creator>
  <cp:lastModifiedBy>ShihHan Wei</cp:lastModifiedBy>
  <cp:revision>12</cp:revision>
  <dcterms:created xsi:type="dcterms:W3CDTF">2024-10-20T14:09:09Z</dcterms:created>
  <dcterms:modified xsi:type="dcterms:W3CDTF">2024-10-28T17:45:32Z</dcterms:modified>
</cp:coreProperties>
</file>